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4"/>
    <p:sldMasterId id="2147483744" r:id="rId5"/>
    <p:sldMasterId id="2147483768" r:id="rId6"/>
    <p:sldMasterId id="2147483780" r:id="rId7"/>
    <p:sldMasterId id="2147483792" r:id="rId8"/>
    <p:sldMasterId id="2147483810" r:id="rId9"/>
    <p:sldMasterId id="2147483822" r:id="rId10"/>
    <p:sldMasterId id="2147483836" r:id="rId11"/>
  </p:sldMasterIdLst>
  <p:notesMasterIdLst>
    <p:notesMasterId r:id="rId38"/>
  </p:notesMasterIdLst>
  <p:sldIdLst>
    <p:sldId id="403" r:id="rId12"/>
    <p:sldId id="432" r:id="rId13"/>
    <p:sldId id="375" r:id="rId14"/>
    <p:sldId id="433" r:id="rId15"/>
    <p:sldId id="472" r:id="rId16"/>
    <p:sldId id="470" r:id="rId17"/>
    <p:sldId id="270" r:id="rId18"/>
    <p:sldId id="271" r:id="rId19"/>
    <p:sldId id="272" r:id="rId20"/>
    <p:sldId id="434" r:id="rId21"/>
    <p:sldId id="274" r:id="rId22"/>
    <p:sldId id="275" r:id="rId23"/>
    <p:sldId id="276" r:id="rId24"/>
    <p:sldId id="277" r:id="rId25"/>
    <p:sldId id="461" r:id="rId26"/>
    <p:sldId id="474" r:id="rId27"/>
    <p:sldId id="471" r:id="rId28"/>
    <p:sldId id="462" r:id="rId29"/>
    <p:sldId id="391" r:id="rId30"/>
    <p:sldId id="466" r:id="rId31"/>
    <p:sldId id="467" r:id="rId32"/>
    <p:sldId id="406" r:id="rId33"/>
    <p:sldId id="410" r:id="rId34"/>
    <p:sldId id="407" r:id="rId35"/>
    <p:sldId id="468" r:id="rId36"/>
    <p:sldId id="469" r:id="rId37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CC00"/>
    <a:srgbClr val="006600"/>
    <a:srgbClr val="660066"/>
    <a:srgbClr val="CCFF66"/>
    <a:srgbClr val="CC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779" autoAdjust="0"/>
    <p:restoredTop sz="94660"/>
  </p:normalViewPr>
  <p:slideViewPr>
    <p:cSldViewPr>
      <p:cViewPr varScale="1">
        <p:scale>
          <a:sx n="80" d="100"/>
          <a:sy n="80" d="100"/>
        </p:scale>
        <p:origin x="87" y="4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DB1332CD-C49C-4478-9013-018ED183817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67373B0E-5E1F-444C-A91D-75F60E75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3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2967" y="1037461"/>
            <a:ext cx="10106061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947125" y="723249"/>
            <a:ext cx="1085676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829291" y="1094674"/>
            <a:ext cx="247627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930557" y="673688"/>
            <a:ext cx="110816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157624" y="649722"/>
            <a:ext cx="371152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733007" y="6019681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233479" y="6161424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792726" y="883466"/>
            <a:ext cx="1646557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728001" y="4316907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10600281" y="5251215"/>
            <a:ext cx="282332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07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FA97-3D2C-40CA-A861-DF9E4A83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DEF9D-4603-479F-975C-CEB6CD86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4609-DCF7-41CE-928A-1154EC2EF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242BF-5B74-4D9B-ADA7-22615523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4697D-AB30-4EAE-83D4-1750534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0BAA6-9A2C-4D80-B376-CF8E6BF6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7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EF21-78F8-4370-82CF-6A4BA857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A0BBF0-7A43-43BE-9D05-CD83E9AF4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94C3B-DC53-4C96-91CC-C707AA847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263EB-751E-422A-A849-C81A4CAC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92EDE-B7A9-46DE-BFBD-45880B1F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80BCD-FF5A-4CF1-82AC-4FA7EFBD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51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B713-CBC0-494B-85DF-6EB26702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B2847-30AE-417A-9DDB-FA980E41E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B37DC-0DF4-42E7-A4D0-D1FBEE0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D3B00-5994-49A4-BDDB-A69AE98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90857-ADCC-45AA-9BC4-1501B59E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16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CFE7B-3BE2-4E1F-82A6-4A9DE14C9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6515E-A947-431C-8CA7-2D2FB3FCD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D669D-5226-4D3A-A48F-08D5D102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7428-39FE-4E87-A0EA-0B11DD66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DDE27-A2C9-411E-B316-C164C54D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88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94"/>
            </a:lvl1pPr>
            <a:lvl2pPr marL="417909" indent="0" algn="ctr">
              <a:buNone/>
              <a:defRPr sz="1828"/>
            </a:lvl2pPr>
            <a:lvl3pPr marL="835819" indent="0" algn="ctr">
              <a:buNone/>
              <a:defRPr sz="1645"/>
            </a:lvl3pPr>
            <a:lvl4pPr marL="1253728" indent="0" algn="ctr">
              <a:buNone/>
              <a:defRPr sz="1463"/>
            </a:lvl4pPr>
            <a:lvl5pPr marL="1671638" indent="0" algn="ctr">
              <a:buNone/>
              <a:defRPr sz="1463"/>
            </a:lvl5pPr>
            <a:lvl6pPr marL="2089547" indent="0" algn="ctr">
              <a:buNone/>
              <a:defRPr sz="1463"/>
            </a:lvl6pPr>
            <a:lvl7pPr marL="2507456" indent="0" algn="ctr">
              <a:buNone/>
              <a:defRPr sz="1463"/>
            </a:lvl7pPr>
            <a:lvl8pPr marL="2925366" indent="0" algn="ctr">
              <a:buNone/>
              <a:defRPr sz="1463"/>
            </a:lvl8pPr>
            <a:lvl9pPr marL="3343275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03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93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1pPr>
            <a:lvl2pPr marL="417909" indent="0">
              <a:buNone/>
              <a:defRPr sz="1828">
                <a:solidFill>
                  <a:schemeClr val="tx1">
                    <a:tint val="75000"/>
                  </a:schemeClr>
                </a:solidFill>
              </a:defRPr>
            </a:lvl2pPr>
            <a:lvl3pPr marL="835819" indent="0">
              <a:buNone/>
              <a:defRPr sz="1645">
                <a:solidFill>
                  <a:schemeClr val="tx1">
                    <a:tint val="75000"/>
                  </a:schemeClr>
                </a:solidFill>
              </a:defRPr>
            </a:lvl3pPr>
            <a:lvl4pPr marL="125372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63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954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745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536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32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1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25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194" b="1"/>
            </a:lvl1pPr>
            <a:lvl2pPr marL="417909" indent="0">
              <a:buNone/>
              <a:defRPr sz="1828" b="1"/>
            </a:lvl2pPr>
            <a:lvl3pPr marL="835819" indent="0">
              <a:buNone/>
              <a:defRPr sz="1645" b="1"/>
            </a:lvl3pPr>
            <a:lvl4pPr marL="1253728" indent="0">
              <a:buNone/>
              <a:defRPr sz="1463" b="1"/>
            </a:lvl4pPr>
            <a:lvl5pPr marL="1671638" indent="0">
              <a:buNone/>
              <a:defRPr sz="1463" b="1"/>
            </a:lvl5pPr>
            <a:lvl6pPr marL="2089547" indent="0">
              <a:buNone/>
              <a:defRPr sz="1463" b="1"/>
            </a:lvl6pPr>
            <a:lvl7pPr marL="2507456" indent="0">
              <a:buNone/>
              <a:defRPr sz="1463" b="1"/>
            </a:lvl7pPr>
            <a:lvl8pPr marL="2925366" indent="0">
              <a:buNone/>
              <a:defRPr sz="1463" b="1"/>
            </a:lvl8pPr>
            <a:lvl9pPr marL="3343275" indent="0">
              <a:buNone/>
              <a:defRPr sz="14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194" b="1"/>
            </a:lvl1pPr>
            <a:lvl2pPr marL="417909" indent="0">
              <a:buNone/>
              <a:defRPr sz="1828" b="1"/>
            </a:lvl2pPr>
            <a:lvl3pPr marL="835819" indent="0">
              <a:buNone/>
              <a:defRPr sz="1645" b="1"/>
            </a:lvl3pPr>
            <a:lvl4pPr marL="1253728" indent="0">
              <a:buNone/>
              <a:defRPr sz="1463" b="1"/>
            </a:lvl4pPr>
            <a:lvl5pPr marL="1671638" indent="0">
              <a:buNone/>
              <a:defRPr sz="1463" b="1"/>
            </a:lvl5pPr>
            <a:lvl6pPr marL="2089547" indent="0">
              <a:buNone/>
              <a:defRPr sz="1463" b="1"/>
            </a:lvl6pPr>
            <a:lvl7pPr marL="2507456" indent="0">
              <a:buNone/>
              <a:defRPr sz="1463" b="1"/>
            </a:lvl7pPr>
            <a:lvl8pPr marL="2925366" indent="0">
              <a:buNone/>
              <a:defRPr sz="1463" b="1"/>
            </a:lvl8pPr>
            <a:lvl9pPr marL="3343275" indent="0">
              <a:buNone/>
              <a:defRPr sz="14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20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7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0142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01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925"/>
            </a:lvl1pPr>
            <a:lvl2pPr>
              <a:defRPr sz="2559"/>
            </a:lvl2pPr>
            <a:lvl3pPr>
              <a:defRPr sz="2194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909" indent="0">
              <a:buNone/>
              <a:defRPr sz="1280"/>
            </a:lvl2pPr>
            <a:lvl3pPr marL="835819" indent="0">
              <a:buNone/>
              <a:defRPr sz="1097"/>
            </a:lvl3pPr>
            <a:lvl4pPr marL="1253728" indent="0">
              <a:buNone/>
              <a:defRPr sz="914"/>
            </a:lvl4pPr>
            <a:lvl5pPr marL="1671638" indent="0">
              <a:buNone/>
              <a:defRPr sz="914"/>
            </a:lvl5pPr>
            <a:lvl6pPr marL="2089547" indent="0">
              <a:buNone/>
              <a:defRPr sz="914"/>
            </a:lvl6pPr>
            <a:lvl7pPr marL="2507456" indent="0">
              <a:buNone/>
              <a:defRPr sz="914"/>
            </a:lvl7pPr>
            <a:lvl8pPr marL="2925366" indent="0">
              <a:buNone/>
              <a:defRPr sz="914"/>
            </a:lvl8pPr>
            <a:lvl9pPr marL="3343275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33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925"/>
            </a:lvl1pPr>
            <a:lvl2pPr marL="417909" indent="0">
              <a:buNone/>
              <a:defRPr sz="2559"/>
            </a:lvl2pPr>
            <a:lvl3pPr marL="835819" indent="0">
              <a:buNone/>
              <a:defRPr sz="2194"/>
            </a:lvl3pPr>
            <a:lvl4pPr marL="1253728" indent="0">
              <a:buNone/>
              <a:defRPr sz="1828"/>
            </a:lvl4pPr>
            <a:lvl5pPr marL="1671638" indent="0">
              <a:buNone/>
              <a:defRPr sz="1828"/>
            </a:lvl5pPr>
            <a:lvl6pPr marL="2089547" indent="0">
              <a:buNone/>
              <a:defRPr sz="1828"/>
            </a:lvl6pPr>
            <a:lvl7pPr marL="2507456" indent="0">
              <a:buNone/>
              <a:defRPr sz="1828"/>
            </a:lvl7pPr>
            <a:lvl8pPr marL="2925366" indent="0">
              <a:buNone/>
              <a:defRPr sz="1828"/>
            </a:lvl8pPr>
            <a:lvl9pPr marL="3343275" indent="0">
              <a:buNone/>
              <a:defRPr sz="182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909" indent="0">
              <a:buNone/>
              <a:defRPr sz="1280"/>
            </a:lvl2pPr>
            <a:lvl3pPr marL="835819" indent="0">
              <a:buNone/>
              <a:defRPr sz="1097"/>
            </a:lvl3pPr>
            <a:lvl4pPr marL="1253728" indent="0">
              <a:buNone/>
              <a:defRPr sz="914"/>
            </a:lvl4pPr>
            <a:lvl5pPr marL="1671638" indent="0">
              <a:buNone/>
              <a:defRPr sz="914"/>
            </a:lvl5pPr>
            <a:lvl6pPr marL="2089547" indent="0">
              <a:buNone/>
              <a:defRPr sz="914"/>
            </a:lvl6pPr>
            <a:lvl7pPr marL="2507456" indent="0">
              <a:buNone/>
              <a:defRPr sz="914"/>
            </a:lvl7pPr>
            <a:lvl8pPr marL="2925366" indent="0">
              <a:buNone/>
              <a:defRPr sz="914"/>
            </a:lvl8pPr>
            <a:lvl9pPr marL="3343275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87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46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05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308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448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140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13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34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EC85-E821-409F-9662-288BCA236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5CF2-0ED9-46A6-BBE8-08413D62C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C4DFD-515B-4E13-84BD-3D051BCC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4606-9F13-414F-96C9-7D599DD0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C983-92BA-4054-BF0C-2FE938AE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3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28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781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13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760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596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764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74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3586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708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4473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3F89-2CFF-47C2-99FD-3B5C87B0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F264-4559-4E2C-89C3-D9CB18F22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BBFA7-1A8C-4040-9948-8562939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E7F2F-EDC0-40E7-9FCA-4A1B7ECA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81F17-58D1-47C3-A32A-BFD6A7F2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488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1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7719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34569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945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9664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15712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853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935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45692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40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2ED4-6F40-4A88-8910-AECA749C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52D92-F0A9-4E66-A635-C3897A3E1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98A4F-7647-4401-BA50-C3127E40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B8963-3D76-4A74-A5BB-7BE69AAC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23648-C565-4A97-B054-C8AEF37B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37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971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086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588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05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425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820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66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575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282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207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38F0-73EF-40E3-837C-FE1B671D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66C6-F17F-4256-A30B-E78901C84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DDCCB-4275-4787-9443-185625138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8EA6F-3204-4A4A-96BF-E6BEBEBA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60D65-9192-405F-B84F-C013145B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5A35F-EDB0-4414-8CF9-DED3DDFF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752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510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291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99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287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5767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72796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63719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179317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64292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9327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AE9C-95FD-4083-A7E1-DD369F150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5B683-FF3F-4D8E-BFA4-D57FEC369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8DA94-47E2-4092-A9EE-3025BFDB7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5E613-FD30-44E0-869E-8A7459AEB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16917-4B12-48F5-89E4-F5F983F2D0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96F85-CD35-4950-A057-8466E47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2797C-188C-4558-8470-5F7A6E53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43CC5-2ED0-487D-B2CF-B840FA8D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01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141469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KW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39608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92086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54156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7176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87371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21445BD-09AA-45AD-A228-34C909BBD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71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34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064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69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9EF8-89B4-443E-9CB7-B52192CE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06048-703A-4EBE-A220-B43BEC7C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31E36-9886-49CC-AE03-076AD932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C31FD-7D4A-408B-B07B-C297474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765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9484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7580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1397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686579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735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9398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3460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46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9573A-31DE-4328-96ED-6F7C598C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E18FE-63DA-4D5F-B86B-ED97C16C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988DB-C7A3-4F0F-A5BE-29A1B349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4340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8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62ABE-9CEB-4F1B-BAE3-437FAC5D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995F5-1DB3-411E-9143-18B9F1E93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CEB0A-B87D-4BF2-B26A-65D70EE74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A7400-A790-46A6-BD37-293934E8ABC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9F0F-EE76-4558-B654-E0599847D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6211-9EC3-4F93-987D-F5373F3D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5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5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835819" rtl="0" eaLnBrk="1" latinLnBrk="0" hangingPunct="1">
        <a:lnSpc>
          <a:spcPct val="90000"/>
        </a:lnSpc>
        <a:spcBef>
          <a:spcPct val="0"/>
        </a:spcBef>
        <a:buNone/>
        <a:defRPr sz="40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955" indent="-208955" algn="l" defTabSz="835819" rtl="0" eaLnBrk="1" latinLnBrk="0" hangingPunct="1">
        <a:lnSpc>
          <a:spcPct val="90000"/>
        </a:lnSpc>
        <a:spcBef>
          <a:spcPts val="914"/>
        </a:spcBef>
        <a:buFont typeface="Arial" panose="020B0604020202020204" pitchFamily="34" charset="0"/>
        <a:buChar char="•"/>
        <a:defRPr sz="2559" kern="1200">
          <a:solidFill>
            <a:schemeClr val="tx1"/>
          </a:solidFill>
          <a:latin typeface="+mn-lt"/>
          <a:ea typeface="+mn-ea"/>
          <a:cs typeface="+mn-cs"/>
        </a:defRPr>
      </a:lvl1pPr>
      <a:lvl2pPr marL="626864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2pPr>
      <a:lvl3pPr marL="1044773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462683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880592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298502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716411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3134320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552230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2pPr>
      <a:lvl3pPr marL="835819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3pPr>
      <a:lvl4pPr marL="1253728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089547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507456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2925366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343275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78ADF38-C5E3-4E4F-B728-15566EEDC240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9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2495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329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958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8AA11-6517-4832-937F-855B24EE3E85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19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" Target="slide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7.PNG"/><Relationship Id="rId7" Type="http://schemas.openxmlformats.org/officeDocument/2006/relationships/slide" Target="slide1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6600" dirty="0"/>
              <a:t>Let's play a game</a:t>
            </a:r>
            <a:br>
              <a:rPr lang="en-US" sz="6600" dirty="0"/>
            </a:br>
            <a:r>
              <a:rPr lang="en-US" sz="2000" dirty="0"/>
              <a:t>( the numbers game)</a:t>
            </a:r>
            <a:endParaRPr sz="20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3D96C6E-2F65-492F-86BE-1ADD714B2267}"/>
              </a:ext>
            </a:extLst>
          </p:cNvPr>
          <p:cNvSpPr/>
          <p:nvPr/>
        </p:nvSpPr>
        <p:spPr>
          <a:xfrm>
            <a:off x="6069374" y="4725144"/>
            <a:ext cx="8907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 w="0"/>
              <a:solidFill>
                <a:srgbClr val="AEE25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511EFCE-3560-4D9E-9796-E36785556AAE}"/>
              </a:ext>
            </a:extLst>
          </p:cNvPr>
          <p:cNvSpPr/>
          <p:nvPr/>
        </p:nvSpPr>
        <p:spPr>
          <a:xfrm>
            <a:off x="2504532" y="4463534"/>
            <a:ext cx="71828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https://www.wordwall.net/play/5453/404/527</a:t>
            </a:r>
            <a:endParaRPr lang="ar-SA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1A082E9-AEEB-DF4B-A215-9A127EBB5AD8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906DD-8888-5544-A56E-9699EB55C1E7}"/>
              </a:ext>
            </a:extLst>
          </p:cNvPr>
          <p:cNvSpPr txBox="1"/>
          <p:nvPr/>
        </p:nvSpPr>
        <p:spPr>
          <a:xfrm>
            <a:off x="3285018" y="1226066"/>
            <a:ext cx="281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058D5-2B96-4D56-3AC8-B0E27758DB28}"/>
              </a:ext>
            </a:extLst>
          </p:cNvPr>
          <p:cNvSpPr/>
          <p:nvPr/>
        </p:nvSpPr>
        <p:spPr>
          <a:xfrm>
            <a:off x="2944641" y="1503065"/>
            <a:ext cx="33184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Guess which cartoon:</a:t>
            </a:r>
          </a:p>
        </p:txBody>
      </p:sp>
      <p:pic>
        <p:nvPicPr>
          <p:cNvPr id="3074" name="Picture 2" descr="Let's guess the famous cartoon shadow in childhood! | Baamboozle -  Baamboozle | The Most Fun Classroom Games!">
            <a:extLst>
              <a:ext uri="{FF2B5EF4-FFF2-40B4-BE49-F238E27FC236}">
                <a16:creationId xmlns:a16="http://schemas.microsoft.com/office/drawing/2014/main" id="{E70684BE-0FDD-20BF-870B-1E1B2514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05" y="2197782"/>
            <a:ext cx="3461296" cy="34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67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3EFE230-76AD-2841-9C02-ABE38DED9450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CEB77-23AB-114E-A139-CF5361EB11F4}"/>
              </a:ext>
            </a:extLst>
          </p:cNvPr>
          <p:cNvSpPr txBox="1"/>
          <p:nvPr/>
        </p:nvSpPr>
        <p:spPr>
          <a:xfrm>
            <a:off x="2955235" y="717697"/>
            <a:ext cx="30610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Listen carefully</a:t>
            </a:r>
          </a:p>
        </p:txBody>
      </p:sp>
      <p:pic>
        <p:nvPicPr>
          <p:cNvPr id="4" name="cat_funny_sound">
            <a:hlinkClick r:id="" action="ppaction://media"/>
            <a:extLst>
              <a:ext uri="{FF2B5EF4-FFF2-40B4-BE49-F238E27FC236}">
                <a16:creationId xmlns:a16="http://schemas.microsoft.com/office/drawing/2014/main" id="{063B9B6D-71CD-4D84-B87C-09A667785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5252" y="1626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9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A7FD159-1078-6B49-8F59-1F6E4B95B412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CB7FC-6497-9640-934B-014935D8BBB9}"/>
              </a:ext>
            </a:extLst>
          </p:cNvPr>
          <p:cNvSpPr txBox="1"/>
          <p:nvPr/>
        </p:nvSpPr>
        <p:spPr>
          <a:xfrm>
            <a:off x="3285018" y="894201"/>
            <a:ext cx="281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Guess who :</a:t>
            </a:r>
          </a:p>
        </p:txBody>
      </p:sp>
      <p:pic>
        <p:nvPicPr>
          <p:cNvPr id="4098" name="Picture 2" descr="Let's guess the famous cartoon shadow in childhood! | Baamboozle -  Baamboozle | The Most Fun Classroom Games!">
            <a:extLst>
              <a:ext uri="{FF2B5EF4-FFF2-40B4-BE49-F238E27FC236}">
                <a16:creationId xmlns:a16="http://schemas.microsoft.com/office/drawing/2014/main" id="{B4A34194-29D0-10B9-3ADF-DCE53417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78" y="2226809"/>
            <a:ext cx="3052122" cy="30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077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3C221B6-0C93-6D4D-916C-D7001C9FEB30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1C445-851F-E840-B59D-CE94AE6BD273}"/>
              </a:ext>
            </a:extLst>
          </p:cNvPr>
          <p:cNvSpPr txBox="1"/>
          <p:nvPr/>
        </p:nvSpPr>
        <p:spPr>
          <a:xfrm>
            <a:off x="3165402" y="601354"/>
            <a:ext cx="281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Which country?</a:t>
            </a:r>
          </a:p>
        </p:txBody>
      </p:sp>
      <p:pic>
        <p:nvPicPr>
          <p:cNvPr id="1026" name="Picture 2" descr="Pyramid of Giza Tours &amp; Tickets 2023 | Guided Tours">
            <a:extLst>
              <a:ext uri="{FF2B5EF4-FFF2-40B4-BE49-F238E27FC236}">
                <a16:creationId xmlns:a16="http://schemas.microsoft.com/office/drawing/2014/main" id="{25D87D74-53AD-E703-D6E3-4910C631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08" y="2328263"/>
            <a:ext cx="5451958" cy="340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20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9FA083E9-5FA2-0D4A-A32D-623523AA8276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B1F90-7BF4-0B45-873B-AF037C9F608F}"/>
              </a:ext>
            </a:extLst>
          </p:cNvPr>
          <p:cNvSpPr txBox="1"/>
          <p:nvPr/>
        </p:nvSpPr>
        <p:spPr>
          <a:xfrm>
            <a:off x="3175370" y="564919"/>
            <a:ext cx="281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Name this cartoon</a:t>
            </a:r>
          </a:p>
        </p:txBody>
      </p:sp>
      <p:pic>
        <p:nvPicPr>
          <p:cNvPr id="2050" name="Picture 2" descr="TV Guide magazine's 60 greatest cartoons of all time | Fox News">
            <a:extLst>
              <a:ext uri="{FF2B5EF4-FFF2-40B4-BE49-F238E27FC236}">
                <a16:creationId xmlns:a16="http://schemas.microsoft.com/office/drawing/2014/main" id="{E5363121-3D4C-0D2D-8A83-97ED4574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06" y="2200835"/>
            <a:ext cx="5627274" cy="28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57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8FD5B-54BE-997D-19FD-E56FE217F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6" t="22579" r="9188" b="58281"/>
          <a:stretch/>
        </p:blipFill>
        <p:spPr>
          <a:xfrm>
            <a:off x="622167" y="2552438"/>
            <a:ext cx="10794515" cy="17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3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ughty baby 1 (girl) - Stock Illustration [46179391] - PIXTA">
            <a:extLst>
              <a:ext uri="{FF2B5EF4-FFF2-40B4-BE49-F238E27FC236}">
                <a16:creationId xmlns:a16="http://schemas.microsoft.com/office/drawing/2014/main" id="{DEA26CD2-4343-B6A7-AECA-45D174836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0" b="7079"/>
          <a:stretch/>
        </p:blipFill>
        <p:spPr bwMode="auto">
          <a:xfrm>
            <a:off x="3071664" y="1916832"/>
            <a:ext cx="648072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72019D-DF93-DBC0-5759-56AA4DA1C9A3}"/>
              </a:ext>
            </a:extLst>
          </p:cNvPr>
          <p:cNvSpPr/>
          <p:nvPr/>
        </p:nvSpPr>
        <p:spPr>
          <a:xfrm>
            <a:off x="3095724" y="908720"/>
            <a:ext cx="60005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Draw something you used to do as a baby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5609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DCBE39-3C1C-5672-89FC-6CBBDE53F89B}"/>
              </a:ext>
            </a:extLst>
          </p:cNvPr>
          <p:cNvSpPr/>
          <p:nvPr/>
        </p:nvSpPr>
        <p:spPr>
          <a:xfrm>
            <a:off x="2825011" y="2967335"/>
            <a:ext cx="65419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 you worksheets</a:t>
            </a:r>
          </a:p>
        </p:txBody>
      </p:sp>
    </p:spTree>
    <p:extLst>
      <p:ext uri="{BB962C8B-B14F-4D97-AF65-F5344CB8AC3E}">
        <p14:creationId xmlns:p14="http://schemas.microsoft.com/office/powerpoint/2010/main" val="1864216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uessing]Guess what product I'm talking about?">
            <a:extLst>
              <a:ext uri="{FF2B5EF4-FFF2-40B4-BE49-F238E27FC236}">
                <a16:creationId xmlns:a16="http://schemas.microsoft.com/office/drawing/2014/main" id="{067248FA-9310-07E0-2FDA-49BBA985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4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2 Top Family Camping Trips, Ideas and Campgrounds | Travel | US News">
            <a:extLst>
              <a:ext uri="{FF2B5EF4-FFF2-40B4-BE49-F238E27FC236}">
                <a16:creationId xmlns:a16="http://schemas.microsoft.com/office/drawing/2014/main" id="{E71556F8-BE67-4EF0-80F2-8C43881F7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9"/>
          <a:stretch/>
        </p:blipFill>
        <p:spPr bwMode="auto">
          <a:xfrm>
            <a:off x="257908" y="116632"/>
            <a:ext cx="11676226" cy="652532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56D9D2F-A2C2-40DF-B4EC-9EF7529CD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15" y="216040"/>
            <a:ext cx="1343891" cy="147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4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2CA37-08E6-4030-9DD1-31E1BF35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your friend :</a:t>
            </a:r>
          </a:p>
        </p:txBody>
      </p:sp>
      <p:pic>
        <p:nvPicPr>
          <p:cNvPr id="1026" name="Picture 2" descr="Free classroom directions games and activities for children.">
            <a:extLst>
              <a:ext uri="{FF2B5EF4-FFF2-40B4-BE49-F238E27FC236}">
                <a16:creationId xmlns:a16="http://schemas.microsoft.com/office/drawing/2014/main" id="{A8557890-F2AE-4253-997A-8F7AF3A3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49" y="1984663"/>
            <a:ext cx="76200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8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796C59-D3DD-84C1-F85C-A9E5D8045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4" t="24801" r="20609" b="17450"/>
          <a:stretch/>
        </p:blipFill>
        <p:spPr>
          <a:xfrm>
            <a:off x="119336" y="0"/>
            <a:ext cx="12025336" cy="6767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1638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73DFDB-FC78-58E6-514F-270359FA2079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You </a:t>
            </a:r>
            <a:r>
              <a:rPr lang="en-US" sz="6000" dirty="0">
                <a:solidFill>
                  <a:srgbClr val="FF0000"/>
                </a:solidFill>
              </a:rPr>
              <a:t>mustn't</a:t>
            </a:r>
            <a:r>
              <a:rPr lang="en-US" sz="6000" dirty="0"/>
              <a:t> play with fire. </a:t>
            </a:r>
          </a:p>
        </p:txBody>
      </p:sp>
      <p:pic>
        <p:nvPicPr>
          <p:cNvPr id="3074" name="Picture 2" descr="1,833 Kids Camp Fire Illustrations &amp; Clip Art - iStock | Kids camping, Rope  swing, Camping">
            <a:extLst>
              <a:ext uri="{FF2B5EF4-FFF2-40B4-BE49-F238E27FC236}">
                <a16:creationId xmlns:a16="http://schemas.microsoft.com/office/drawing/2014/main" id="{50266B3D-BE20-1A4B-6205-260B8C33C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988840"/>
            <a:ext cx="6698525" cy="43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54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63745ED-2732-4FD5-9046-D0B5F5E07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38" t="25296" r="22649" b="14064"/>
          <a:stretch/>
        </p:blipFill>
        <p:spPr>
          <a:xfrm>
            <a:off x="932687" y="836712"/>
            <a:ext cx="10326626" cy="590465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D575439-772E-4043-B5DE-8946A3108687}"/>
              </a:ext>
            </a:extLst>
          </p:cNvPr>
          <p:cNvSpPr/>
          <p:nvPr/>
        </p:nvSpPr>
        <p:spPr>
          <a:xfrm>
            <a:off x="12419" y="-21287"/>
            <a:ext cx="116576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Choose should or shouldn’t to complete the sentences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37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717D652-C5AA-4CED-8EDC-17785329857F}"/>
              </a:ext>
            </a:extLst>
          </p:cNvPr>
          <p:cNvSpPr/>
          <p:nvPr/>
        </p:nvSpPr>
        <p:spPr>
          <a:xfrm>
            <a:off x="477672" y="374261"/>
            <a:ext cx="114095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A6B72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Write about two things you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A6B72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didn’t have to do when you were a baby .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E69FD86-EEB2-4C90-9F3C-45079A7BCA1D}"/>
              </a:ext>
            </a:extLst>
          </p:cNvPr>
          <p:cNvSpPr/>
          <p:nvPr/>
        </p:nvSpPr>
        <p:spPr>
          <a:xfrm>
            <a:off x="671441" y="1943921"/>
            <a:ext cx="1084911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1- I didn’t have to ____________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2- I didn’t have to ____________.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0DCF96B-1F4D-4F42-AF6C-77425C84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59" y="4020412"/>
            <a:ext cx="3164098" cy="3444539"/>
          </a:xfrm>
          <a:prstGeom prst="rect">
            <a:avLst/>
          </a:prstGeom>
        </p:spPr>
      </p:pic>
      <p:pic>
        <p:nvPicPr>
          <p:cNvPr id="5122" name="Picture 2" descr="Muslim praying | Vector | Colourbox | Muslim kids, Islamic cartoon, Islamic  kids activities">
            <a:extLst>
              <a:ext uri="{FF2B5EF4-FFF2-40B4-BE49-F238E27FC236}">
                <a16:creationId xmlns:a16="http://schemas.microsoft.com/office/drawing/2014/main" id="{2123C499-5C36-4E8A-B769-19BC01BF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69" y="4033807"/>
            <a:ext cx="2684060" cy="2247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ush Teeth Cartoon High Res Stock Images | Shutterstock">
            <a:extLst>
              <a:ext uri="{FF2B5EF4-FFF2-40B4-BE49-F238E27FC236}">
                <a16:creationId xmlns:a16="http://schemas.microsoft.com/office/drawing/2014/main" id="{E24696A8-CD41-4F3D-9652-24D85B279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" b="15714"/>
          <a:stretch/>
        </p:blipFill>
        <p:spPr bwMode="auto">
          <a:xfrm>
            <a:off x="7957241" y="3935580"/>
            <a:ext cx="2684060" cy="23079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490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6BBD09A8-B64A-4DFD-AEC4-05C4E9F3A7D1}"/>
              </a:ext>
            </a:extLst>
          </p:cNvPr>
          <p:cNvGrpSpPr/>
          <p:nvPr/>
        </p:nvGrpSpPr>
        <p:grpSpPr>
          <a:xfrm>
            <a:off x="733696" y="-170986"/>
            <a:ext cx="10724607" cy="7024426"/>
            <a:chOff x="3381811" y="1598961"/>
            <a:chExt cx="5459556" cy="3575912"/>
          </a:xfrm>
          <a:solidFill>
            <a:schemeClr val="accent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CCCA9E-F3FF-49CE-A1C7-79364729E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2222" y="1598961"/>
              <a:ext cx="3829050" cy="2091689"/>
            </a:xfrm>
            <a:custGeom>
              <a:avLst/>
              <a:gdLst>
                <a:gd name="connsiteX0" fmla="*/ 0 w 3829050"/>
                <a:gd name="connsiteY0" fmla="*/ 0 h 2091689"/>
                <a:gd name="connsiteX1" fmla="*/ 3829050 w 3829050"/>
                <a:gd name="connsiteY1" fmla="*/ 0 h 2091689"/>
                <a:gd name="connsiteX2" fmla="*/ 3829050 w 3829050"/>
                <a:gd name="connsiteY2" fmla="*/ 2091690 h 2091689"/>
                <a:gd name="connsiteX3" fmla="*/ 0 w 3829050"/>
                <a:gd name="connsiteY3" fmla="*/ 2091690 h 20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9050" h="2091689">
                  <a:moveTo>
                    <a:pt x="0" y="0"/>
                  </a:moveTo>
                  <a:lnTo>
                    <a:pt x="3829050" y="0"/>
                  </a:lnTo>
                  <a:lnTo>
                    <a:pt x="3829050" y="2091690"/>
                  </a:lnTo>
                  <a:lnTo>
                    <a:pt x="0" y="2091690"/>
                  </a:lnTo>
                  <a:close/>
                </a:path>
              </a:pathLst>
            </a:cu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9761F5D-16B6-4A57-A750-320CAD1E64A8}"/>
                </a:ext>
              </a:extLst>
            </p:cNvPr>
            <p:cNvSpPr/>
            <p:nvPr/>
          </p:nvSpPr>
          <p:spPr>
            <a:xfrm>
              <a:off x="4305822" y="1762120"/>
              <a:ext cx="3473577" cy="1749651"/>
            </a:xfrm>
            <a:custGeom>
              <a:avLst/>
              <a:gdLst>
                <a:gd name="connsiteX0" fmla="*/ 3404665 w 3473577"/>
                <a:gd name="connsiteY0" fmla="*/ 1749651 h 1749651"/>
                <a:gd name="connsiteX1" fmla="*/ 1736742 w 3473577"/>
                <a:gd name="connsiteY1" fmla="*/ 81729 h 1749651"/>
                <a:gd name="connsiteX2" fmla="*/ 68819 w 3473577"/>
                <a:gd name="connsiteY2" fmla="*/ 1749651 h 1749651"/>
                <a:gd name="connsiteX3" fmla="*/ 49 w 3473577"/>
                <a:gd name="connsiteY3" fmla="*/ 1749651 h 1749651"/>
                <a:gd name="connsiteX4" fmla="*/ 1723928 w 3473577"/>
                <a:gd name="connsiteY4" fmla="*/ 49 h 1749651"/>
                <a:gd name="connsiteX5" fmla="*/ 3473530 w 3473577"/>
                <a:gd name="connsiteY5" fmla="*/ 1723928 h 1749651"/>
                <a:gd name="connsiteX6" fmla="*/ 3473530 w 3473577"/>
                <a:gd name="connsiteY6" fmla="*/ 1749651 h 174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3577" h="1749651">
                  <a:moveTo>
                    <a:pt x="3404665" y="1749651"/>
                  </a:moveTo>
                  <a:cubicBezTo>
                    <a:pt x="3404665" y="828483"/>
                    <a:pt x="2657910" y="81729"/>
                    <a:pt x="1736742" y="81729"/>
                  </a:cubicBezTo>
                  <a:cubicBezTo>
                    <a:pt x="815574" y="81729"/>
                    <a:pt x="68819" y="828483"/>
                    <a:pt x="68819" y="1749651"/>
                  </a:cubicBezTo>
                  <a:lnTo>
                    <a:pt x="49" y="1749651"/>
                  </a:lnTo>
                  <a:cubicBezTo>
                    <a:pt x="-7055" y="790476"/>
                    <a:pt x="764752" y="7152"/>
                    <a:pt x="1723928" y="49"/>
                  </a:cubicBezTo>
                  <a:cubicBezTo>
                    <a:pt x="2683103" y="-7055"/>
                    <a:pt x="3466427" y="764752"/>
                    <a:pt x="3473530" y="1723928"/>
                  </a:cubicBezTo>
                  <a:cubicBezTo>
                    <a:pt x="3473594" y="1732502"/>
                    <a:pt x="3473594" y="1741077"/>
                    <a:pt x="3473530" y="1749651"/>
                  </a:cubicBezTo>
                  <a:close/>
                </a:path>
              </a:pathLst>
            </a:custGeom>
            <a:solidFill>
              <a:srgbClr val="FE3E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3E8BB3-1A19-4F69-A080-7DBAE25649A7}"/>
                </a:ext>
              </a:extLst>
            </p:cNvPr>
            <p:cNvSpPr/>
            <p:nvPr/>
          </p:nvSpPr>
          <p:spPr>
            <a:xfrm>
              <a:off x="4374832" y="1843849"/>
              <a:ext cx="3335845" cy="1667922"/>
            </a:xfrm>
            <a:custGeom>
              <a:avLst/>
              <a:gdLst>
                <a:gd name="connsiteX0" fmla="*/ 3267075 w 3335845"/>
                <a:gd name="connsiteY0" fmla="*/ 1667923 h 1667922"/>
                <a:gd name="connsiteX1" fmla="*/ 1680312 w 3335845"/>
                <a:gd name="connsiteY1" fmla="*/ 56476 h 1667922"/>
                <a:gd name="connsiteX2" fmla="*/ 68866 w 3335845"/>
                <a:gd name="connsiteY2" fmla="*/ 1643239 h 1667922"/>
                <a:gd name="connsiteX3" fmla="*/ 68866 w 3335845"/>
                <a:gd name="connsiteY3" fmla="*/ 1667923 h 1667922"/>
                <a:gd name="connsiteX4" fmla="*/ 0 w 3335845"/>
                <a:gd name="connsiteY4" fmla="*/ 1667923 h 1667922"/>
                <a:gd name="connsiteX5" fmla="*/ 1667923 w 3335845"/>
                <a:gd name="connsiteY5" fmla="*/ 0 h 1667922"/>
                <a:gd name="connsiteX6" fmla="*/ 3335846 w 3335845"/>
                <a:gd name="connsiteY6" fmla="*/ 1667923 h 166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5845" h="1667922">
                  <a:moveTo>
                    <a:pt x="3267075" y="1667923"/>
                  </a:moveTo>
                  <a:cubicBezTo>
                    <a:pt x="3273891" y="784762"/>
                    <a:pt x="2563473" y="63293"/>
                    <a:pt x="1680312" y="56476"/>
                  </a:cubicBezTo>
                  <a:cubicBezTo>
                    <a:pt x="797151" y="49660"/>
                    <a:pt x="75682" y="760078"/>
                    <a:pt x="68866" y="1643239"/>
                  </a:cubicBezTo>
                  <a:cubicBezTo>
                    <a:pt x="68802" y="1651467"/>
                    <a:pt x="68802" y="1659695"/>
                    <a:pt x="68866" y="1667923"/>
                  </a:cubicBezTo>
                  <a:lnTo>
                    <a:pt x="0" y="1667923"/>
                  </a:lnTo>
                  <a:cubicBezTo>
                    <a:pt x="0" y="746755"/>
                    <a:pt x="746754" y="0"/>
                    <a:pt x="1667923" y="0"/>
                  </a:cubicBezTo>
                  <a:cubicBezTo>
                    <a:pt x="2589091" y="0"/>
                    <a:pt x="3335846" y="746754"/>
                    <a:pt x="3335846" y="1667923"/>
                  </a:cubicBezTo>
                  <a:close/>
                </a:path>
              </a:pathLst>
            </a:custGeom>
            <a:solidFill>
              <a:srgbClr val="FFA4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B6F8FA-871D-4542-AD7A-DD269AE2534E}"/>
                </a:ext>
              </a:extLst>
            </p:cNvPr>
            <p:cNvSpPr/>
            <p:nvPr/>
          </p:nvSpPr>
          <p:spPr>
            <a:xfrm>
              <a:off x="4443458" y="1900277"/>
              <a:ext cx="3198305" cy="1611494"/>
            </a:xfrm>
            <a:custGeom>
              <a:avLst/>
              <a:gdLst>
                <a:gd name="connsiteX0" fmla="*/ 3129392 w 3198305"/>
                <a:gd name="connsiteY0" fmla="*/ 1611495 h 1611494"/>
                <a:gd name="connsiteX1" fmla="*/ 1611226 w 3198305"/>
                <a:gd name="connsiteY1" fmla="*/ 69183 h 1611494"/>
                <a:gd name="connsiteX2" fmla="*/ 68914 w 3198305"/>
                <a:gd name="connsiteY2" fmla="*/ 1587349 h 1611494"/>
                <a:gd name="connsiteX3" fmla="*/ 68914 w 3198305"/>
                <a:gd name="connsiteY3" fmla="*/ 1611495 h 1611494"/>
                <a:gd name="connsiteX4" fmla="*/ 49 w 3198305"/>
                <a:gd name="connsiteY4" fmla="*/ 1611495 h 1611494"/>
                <a:gd name="connsiteX5" fmla="*/ 1586812 w 3198305"/>
                <a:gd name="connsiteY5" fmla="*/ 49 h 1611494"/>
                <a:gd name="connsiteX6" fmla="*/ 3198258 w 3198305"/>
                <a:gd name="connsiteY6" fmla="*/ 1586812 h 1611494"/>
                <a:gd name="connsiteX7" fmla="*/ 3198258 w 3198305"/>
                <a:gd name="connsiteY7" fmla="*/ 1611495 h 161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8305" h="1611494">
                  <a:moveTo>
                    <a:pt x="3129392" y="1611495"/>
                  </a:moveTo>
                  <a:cubicBezTo>
                    <a:pt x="3136060" y="766367"/>
                    <a:pt x="2456354" y="75851"/>
                    <a:pt x="1611226" y="69183"/>
                  </a:cubicBezTo>
                  <a:cubicBezTo>
                    <a:pt x="766099" y="62515"/>
                    <a:pt x="75582" y="742221"/>
                    <a:pt x="68914" y="1587349"/>
                  </a:cubicBezTo>
                  <a:cubicBezTo>
                    <a:pt x="68851" y="1595397"/>
                    <a:pt x="68851" y="1603446"/>
                    <a:pt x="68914" y="1611495"/>
                  </a:cubicBezTo>
                  <a:lnTo>
                    <a:pt x="49" y="1611495"/>
                  </a:lnTo>
                  <a:cubicBezTo>
                    <a:pt x="-6767" y="728334"/>
                    <a:pt x="703650" y="6865"/>
                    <a:pt x="1586812" y="49"/>
                  </a:cubicBezTo>
                  <a:cubicBezTo>
                    <a:pt x="2469973" y="-6767"/>
                    <a:pt x="3191442" y="703651"/>
                    <a:pt x="3198258" y="1586812"/>
                  </a:cubicBezTo>
                  <a:cubicBezTo>
                    <a:pt x="3198321" y="1595039"/>
                    <a:pt x="3198321" y="1603267"/>
                    <a:pt x="3198258" y="1611495"/>
                  </a:cubicBezTo>
                  <a:close/>
                </a:path>
              </a:pathLst>
            </a:custGeom>
            <a:solidFill>
              <a:srgbClr val="FFE3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D3E499-AE5A-4719-B514-13E60B0F1542}"/>
                </a:ext>
              </a:extLst>
            </p:cNvPr>
            <p:cNvSpPr/>
            <p:nvPr/>
          </p:nvSpPr>
          <p:spPr>
            <a:xfrm>
              <a:off x="4512324" y="1969411"/>
              <a:ext cx="3060573" cy="1542360"/>
            </a:xfrm>
            <a:custGeom>
              <a:avLst/>
              <a:gdLst>
                <a:gd name="connsiteX0" fmla="*/ 2991661 w 3060573"/>
                <a:gd name="connsiteY0" fmla="*/ 1542361 h 1542360"/>
                <a:gd name="connsiteX1" fmla="*/ 1542086 w 3060573"/>
                <a:gd name="connsiteY1" fmla="*/ 69189 h 1542360"/>
                <a:gd name="connsiteX2" fmla="*/ 68914 w 3060573"/>
                <a:gd name="connsiteY2" fmla="*/ 1518764 h 1542360"/>
                <a:gd name="connsiteX3" fmla="*/ 68914 w 3060573"/>
                <a:gd name="connsiteY3" fmla="*/ 1542361 h 1542360"/>
                <a:gd name="connsiteX4" fmla="*/ 49 w 3060573"/>
                <a:gd name="connsiteY4" fmla="*/ 1542361 h 1542360"/>
                <a:gd name="connsiteX5" fmla="*/ 1518215 w 3060573"/>
                <a:gd name="connsiteY5" fmla="*/ 49 h 1542360"/>
                <a:gd name="connsiteX6" fmla="*/ 3060527 w 3060573"/>
                <a:gd name="connsiteY6" fmla="*/ 1518215 h 1542360"/>
                <a:gd name="connsiteX7" fmla="*/ 3060527 w 3060573"/>
                <a:gd name="connsiteY7" fmla="*/ 1542361 h 154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0573" h="1542360">
                  <a:moveTo>
                    <a:pt x="2991661" y="1542361"/>
                  </a:moveTo>
                  <a:cubicBezTo>
                    <a:pt x="2998177" y="735266"/>
                    <a:pt x="2349180" y="75705"/>
                    <a:pt x="1542086" y="69189"/>
                  </a:cubicBezTo>
                  <a:cubicBezTo>
                    <a:pt x="734992" y="62673"/>
                    <a:pt x="75430" y="711670"/>
                    <a:pt x="68914" y="1518764"/>
                  </a:cubicBezTo>
                  <a:cubicBezTo>
                    <a:pt x="68851" y="1526630"/>
                    <a:pt x="68851" y="1534495"/>
                    <a:pt x="68914" y="1542361"/>
                  </a:cubicBezTo>
                  <a:lnTo>
                    <a:pt x="49" y="1542361"/>
                  </a:lnTo>
                  <a:cubicBezTo>
                    <a:pt x="-6619" y="697233"/>
                    <a:pt x="673087" y="6716"/>
                    <a:pt x="1518215" y="49"/>
                  </a:cubicBezTo>
                  <a:cubicBezTo>
                    <a:pt x="2363342" y="-6619"/>
                    <a:pt x="3053859" y="673087"/>
                    <a:pt x="3060527" y="1518215"/>
                  </a:cubicBezTo>
                  <a:cubicBezTo>
                    <a:pt x="3060590" y="1526263"/>
                    <a:pt x="3060590" y="1534312"/>
                    <a:pt x="3060527" y="1542361"/>
                  </a:cubicBezTo>
                  <a:close/>
                </a:path>
              </a:pathLst>
            </a:custGeom>
            <a:solidFill>
              <a:srgbClr val="66C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1795465-5AF1-41D1-A695-ED78320ED016}"/>
                </a:ext>
              </a:extLst>
            </p:cNvPr>
            <p:cNvSpPr/>
            <p:nvPr/>
          </p:nvSpPr>
          <p:spPr>
            <a:xfrm>
              <a:off x="4581190" y="2038552"/>
              <a:ext cx="2922842" cy="1473219"/>
            </a:xfrm>
            <a:custGeom>
              <a:avLst/>
              <a:gdLst>
                <a:gd name="connsiteX0" fmla="*/ 2853929 w 2922842"/>
                <a:gd name="connsiteY0" fmla="*/ 1473220 h 1473219"/>
                <a:gd name="connsiteX1" fmla="*/ 1472939 w 2922842"/>
                <a:gd name="connsiteY1" fmla="*/ 69196 h 1473219"/>
                <a:gd name="connsiteX2" fmla="*/ 68914 w 2922842"/>
                <a:gd name="connsiteY2" fmla="*/ 1450186 h 1473219"/>
                <a:gd name="connsiteX3" fmla="*/ 68914 w 2922842"/>
                <a:gd name="connsiteY3" fmla="*/ 1473220 h 1473219"/>
                <a:gd name="connsiteX4" fmla="*/ 49 w 2922842"/>
                <a:gd name="connsiteY4" fmla="*/ 1473220 h 1473219"/>
                <a:gd name="connsiteX5" fmla="*/ 1449624 w 2922842"/>
                <a:gd name="connsiteY5" fmla="*/ 49 h 1473219"/>
                <a:gd name="connsiteX6" fmla="*/ 2922795 w 2922842"/>
                <a:gd name="connsiteY6" fmla="*/ 1449624 h 1473219"/>
                <a:gd name="connsiteX7" fmla="*/ 2922795 w 2922842"/>
                <a:gd name="connsiteY7" fmla="*/ 1473220 h 14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2842" h="1473219">
                  <a:moveTo>
                    <a:pt x="2853929" y="1473220"/>
                  </a:moveTo>
                  <a:cubicBezTo>
                    <a:pt x="2860290" y="704159"/>
                    <a:pt x="2242000" y="75556"/>
                    <a:pt x="1472939" y="69196"/>
                  </a:cubicBezTo>
                  <a:cubicBezTo>
                    <a:pt x="703878" y="62835"/>
                    <a:pt x="75275" y="681126"/>
                    <a:pt x="68914" y="1450186"/>
                  </a:cubicBezTo>
                  <a:cubicBezTo>
                    <a:pt x="68851" y="1457864"/>
                    <a:pt x="68851" y="1465542"/>
                    <a:pt x="68914" y="1473220"/>
                  </a:cubicBezTo>
                  <a:lnTo>
                    <a:pt x="49" y="1473220"/>
                  </a:lnTo>
                  <a:cubicBezTo>
                    <a:pt x="-6467" y="666126"/>
                    <a:pt x="642530" y="6565"/>
                    <a:pt x="1449624" y="49"/>
                  </a:cubicBezTo>
                  <a:cubicBezTo>
                    <a:pt x="2256718" y="-6467"/>
                    <a:pt x="2916279" y="642530"/>
                    <a:pt x="2922795" y="1449624"/>
                  </a:cubicBezTo>
                  <a:cubicBezTo>
                    <a:pt x="2922858" y="1457489"/>
                    <a:pt x="2922858" y="1465355"/>
                    <a:pt x="2922795" y="1473220"/>
                  </a:cubicBezTo>
                  <a:close/>
                </a:path>
              </a:pathLst>
            </a:custGeom>
            <a:solidFill>
              <a:srgbClr val="2EC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C4FE93-3B59-4935-8F58-4038EF690F86}"/>
                </a:ext>
              </a:extLst>
            </p:cNvPr>
            <p:cNvSpPr/>
            <p:nvPr/>
          </p:nvSpPr>
          <p:spPr>
            <a:xfrm>
              <a:off x="4650055" y="2107699"/>
              <a:ext cx="2785110" cy="1404072"/>
            </a:xfrm>
            <a:custGeom>
              <a:avLst/>
              <a:gdLst>
                <a:gd name="connsiteX0" fmla="*/ 2716198 w 2785110"/>
                <a:gd name="connsiteY0" fmla="*/ 1404073 h 1404072"/>
                <a:gd name="connsiteX1" fmla="*/ 1422265 w 2785110"/>
                <a:gd name="connsiteY1" fmla="*/ 50722 h 1404072"/>
                <a:gd name="connsiteX2" fmla="*/ 68914 w 2785110"/>
                <a:gd name="connsiteY2" fmla="*/ 1344654 h 1404072"/>
                <a:gd name="connsiteX3" fmla="*/ 68914 w 2785110"/>
                <a:gd name="connsiteY3" fmla="*/ 1404073 h 1404072"/>
                <a:gd name="connsiteX4" fmla="*/ 49 w 2785110"/>
                <a:gd name="connsiteY4" fmla="*/ 1404073 h 1404072"/>
                <a:gd name="connsiteX5" fmla="*/ 1381039 w 2785110"/>
                <a:gd name="connsiteY5" fmla="*/ 49 h 1404072"/>
                <a:gd name="connsiteX6" fmla="*/ 2785064 w 2785110"/>
                <a:gd name="connsiteY6" fmla="*/ 1381039 h 1404072"/>
                <a:gd name="connsiteX7" fmla="*/ 2785064 w 2785110"/>
                <a:gd name="connsiteY7" fmla="*/ 1404073 h 140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5110" h="1404072">
                  <a:moveTo>
                    <a:pt x="2716198" y="1404073"/>
                  </a:moveTo>
                  <a:cubicBezTo>
                    <a:pt x="2732606" y="673046"/>
                    <a:pt x="2153293" y="67130"/>
                    <a:pt x="1422265" y="50722"/>
                  </a:cubicBezTo>
                  <a:cubicBezTo>
                    <a:pt x="691238" y="34314"/>
                    <a:pt x="85322" y="613627"/>
                    <a:pt x="68914" y="1344654"/>
                  </a:cubicBezTo>
                  <a:cubicBezTo>
                    <a:pt x="68470" y="1364458"/>
                    <a:pt x="68470" y="1384269"/>
                    <a:pt x="68914" y="1404073"/>
                  </a:cubicBezTo>
                  <a:lnTo>
                    <a:pt x="49" y="1404073"/>
                  </a:lnTo>
                  <a:cubicBezTo>
                    <a:pt x="-6312" y="635012"/>
                    <a:pt x="611979" y="6409"/>
                    <a:pt x="1381039" y="49"/>
                  </a:cubicBezTo>
                  <a:cubicBezTo>
                    <a:pt x="2150100" y="-6312"/>
                    <a:pt x="2778703" y="611979"/>
                    <a:pt x="2785064" y="1381039"/>
                  </a:cubicBezTo>
                  <a:cubicBezTo>
                    <a:pt x="2785127" y="1388717"/>
                    <a:pt x="2785127" y="1396395"/>
                    <a:pt x="2785064" y="1404073"/>
                  </a:cubicBezTo>
                  <a:close/>
                </a:path>
              </a:pathLst>
            </a:custGeom>
            <a:solidFill>
              <a:srgbClr val="0051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B5E4C1-B2D6-451E-903F-3E9C0F5AA028}"/>
                </a:ext>
              </a:extLst>
            </p:cNvPr>
            <p:cNvSpPr/>
            <p:nvPr/>
          </p:nvSpPr>
          <p:spPr>
            <a:xfrm>
              <a:off x="4718630" y="2151133"/>
              <a:ext cx="2647956" cy="1353691"/>
            </a:xfrm>
            <a:custGeom>
              <a:avLst/>
              <a:gdLst>
                <a:gd name="connsiteX0" fmla="*/ 2578758 w 2647956"/>
                <a:gd name="connsiteY0" fmla="*/ 1353691 h 1353691"/>
                <a:gd name="connsiteX1" fmla="*/ 1323934 w 2647956"/>
                <a:gd name="connsiteY1" fmla="*/ 98868 h 1353691"/>
                <a:gd name="connsiteX2" fmla="*/ 69110 w 2647956"/>
                <a:gd name="connsiteY2" fmla="*/ 1353691 h 1353691"/>
                <a:gd name="connsiteX3" fmla="*/ 340 w 2647956"/>
                <a:gd name="connsiteY3" fmla="*/ 1353691 h 1353691"/>
                <a:gd name="connsiteX4" fmla="*/ 1294272 w 2647956"/>
                <a:gd name="connsiteY4" fmla="*/ 340 h 1353691"/>
                <a:gd name="connsiteX5" fmla="*/ 2647623 w 2647956"/>
                <a:gd name="connsiteY5" fmla="*/ 1294272 h 1353691"/>
                <a:gd name="connsiteX6" fmla="*/ 2647623 w 2647956"/>
                <a:gd name="connsiteY6" fmla="*/ 1353691 h 135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6" h="1353691">
                  <a:moveTo>
                    <a:pt x="2578758" y="1353691"/>
                  </a:moveTo>
                  <a:cubicBezTo>
                    <a:pt x="2578758" y="660671"/>
                    <a:pt x="2016954" y="98868"/>
                    <a:pt x="1323934" y="98868"/>
                  </a:cubicBezTo>
                  <a:cubicBezTo>
                    <a:pt x="630914" y="98868"/>
                    <a:pt x="69110" y="660671"/>
                    <a:pt x="69110" y="1353691"/>
                  </a:cubicBezTo>
                  <a:lnTo>
                    <a:pt x="340" y="1353691"/>
                  </a:lnTo>
                  <a:cubicBezTo>
                    <a:pt x="-16068" y="622664"/>
                    <a:pt x="563245" y="16748"/>
                    <a:pt x="1294272" y="340"/>
                  </a:cubicBezTo>
                  <a:cubicBezTo>
                    <a:pt x="2025300" y="-16068"/>
                    <a:pt x="2631215" y="563245"/>
                    <a:pt x="2647623" y="1294272"/>
                  </a:cubicBezTo>
                  <a:cubicBezTo>
                    <a:pt x="2648068" y="1314076"/>
                    <a:pt x="2648068" y="1333887"/>
                    <a:pt x="2647623" y="1353691"/>
                  </a:cubicBezTo>
                  <a:close/>
                </a:path>
              </a:pathLst>
            </a:custGeom>
            <a:solidFill>
              <a:srgbClr val="763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6BBD09A8-B64A-4DFD-AEC4-05C4E9F3A7D1}"/>
                </a:ext>
              </a:extLst>
            </p:cNvPr>
            <p:cNvGrpSpPr/>
            <p:nvPr/>
          </p:nvGrpSpPr>
          <p:grpSpPr>
            <a:xfrm>
              <a:off x="3381811" y="2955332"/>
              <a:ext cx="5459556" cy="2219541"/>
              <a:chOff x="3381811" y="2955332"/>
              <a:chExt cx="5459556" cy="2219541"/>
            </a:xfrm>
            <a:solidFill>
              <a:srgbClr val="FFFFFF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7452987-C85E-4D43-B20D-A99B64790F84}"/>
                  </a:ext>
                </a:extLst>
              </p:cNvPr>
              <p:cNvSpPr/>
              <p:nvPr/>
            </p:nvSpPr>
            <p:spPr>
              <a:xfrm>
                <a:off x="3677257" y="2955332"/>
                <a:ext cx="4505899" cy="1650308"/>
              </a:xfrm>
              <a:custGeom>
                <a:avLst/>
                <a:gdLst>
                  <a:gd name="connsiteX0" fmla="*/ 4220015 w 4505899"/>
                  <a:gd name="connsiteY0" fmla="*/ 463571 h 1650308"/>
                  <a:gd name="connsiteX1" fmla="*/ 4082950 w 4505899"/>
                  <a:gd name="connsiteY1" fmla="*/ 483192 h 1650308"/>
                  <a:gd name="connsiteX2" fmla="*/ 3651200 w 4505899"/>
                  <a:gd name="connsiteY2" fmla="*/ 87630 h 1650308"/>
                  <a:gd name="connsiteX3" fmla="*/ 3472207 w 4505899"/>
                  <a:gd name="connsiteY3" fmla="*/ 137149 h 1650308"/>
                  <a:gd name="connsiteX4" fmla="*/ 3041365 w 4505899"/>
                  <a:gd name="connsiteY4" fmla="*/ 52912 h 1650308"/>
                  <a:gd name="connsiteX5" fmla="*/ 2910708 w 4505899"/>
                  <a:gd name="connsiteY5" fmla="*/ 247449 h 1650308"/>
                  <a:gd name="connsiteX6" fmla="*/ 2585049 w 4505899"/>
                  <a:gd name="connsiteY6" fmla="*/ 167915 h 1650308"/>
                  <a:gd name="connsiteX7" fmla="*/ 2160637 w 4505899"/>
                  <a:gd name="connsiteY7" fmla="*/ 55687 h 1650308"/>
                  <a:gd name="connsiteX8" fmla="*/ 2009834 w 4505899"/>
                  <a:gd name="connsiteY8" fmla="*/ 277357 h 1650308"/>
                  <a:gd name="connsiteX9" fmla="*/ 1459663 w 4505899"/>
                  <a:gd name="connsiteY9" fmla="*/ 125512 h 1650308"/>
                  <a:gd name="connsiteX10" fmla="*/ 1293078 w 4505899"/>
                  <a:gd name="connsiteY10" fmla="*/ 305932 h 1650308"/>
                  <a:gd name="connsiteX11" fmla="*/ 903763 w 4505899"/>
                  <a:gd name="connsiteY11" fmla="*/ 197581 h 1650308"/>
                  <a:gd name="connsiteX12" fmla="*/ 760535 w 4505899"/>
                  <a:gd name="connsiteY12" fmla="*/ 412326 h 1650308"/>
                  <a:gd name="connsiteX13" fmla="*/ 752819 w 4505899"/>
                  <a:gd name="connsiteY13" fmla="*/ 411374 h 1650308"/>
                  <a:gd name="connsiteX14" fmla="*/ 482786 w 4505899"/>
                  <a:gd name="connsiteY14" fmla="*/ 552916 h 1650308"/>
                  <a:gd name="connsiteX15" fmla="*/ 447734 w 4505899"/>
                  <a:gd name="connsiteY15" fmla="*/ 547010 h 1650308"/>
                  <a:gd name="connsiteX16" fmla="*/ 211133 w 4505899"/>
                  <a:gd name="connsiteY16" fmla="*/ 733129 h 1650308"/>
                  <a:gd name="connsiteX17" fmla="*/ 173795 w 4505899"/>
                  <a:gd name="connsiteY17" fmla="*/ 725508 h 1650308"/>
                  <a:gd name="connsiteX18" fmla="*/ 535 w 4505899"/>
                  <a:gd name="connsiteY18" fmla="*/ 872955 h 1650308"/>
                  <a:gd name="connsiteX19" fmla="*/ 147882 w 4505899"/>
                  <a:gd name="connsiteY19" fmla="*/ 1046310 h 1650308"/>
                  <a:gd name="connsiteX20" fmla="*/ 147887 w 4505899"/>
                  <a:gd name="connsiteY20" fmla="*/ 1046310 h 1650308"/>
                  <a:gd name="connsiteX21" fmla="*/ 245804 w 4505899"/>
                  <a:gd name="connsiteY21" fmla="*/ 1022308 h 1650308"/>
                  <a:gd name="connsiteX22" fmla="*/ 581335 w 4505899"/>
                  <a:gd name="connsiteY22" fmla="*/ 1247529 h 1650308"/>
                  <a:gd name="connsiteX23" fmla="*/ 690812 w 4505899"/>
                  <a:gd name="connsiteY23" fmla="*/ 1200711 h 1650308"/>
                  <a:gd name="connsiteX24" fmla="*/ 981361 w 4505899"/>
                  <a:gd name="connsiteY24" fmla="*/ 1317617 h 1650308"/>
                  <a:gd name="connsiteX25" fmla="*/ 1041903 w 4505899"/>
                  <a:gd name="connsiteY25" fmla="*/ 1279197 h 1650308"/>
                  <a:gd name="connsiteX26" fmla="*/ 1405216 w 4505899"/>
                  <a:gd name="connsiteY26" fmla="*/ 1456144 h 1650308"/>
                  <a:gd name="connsiteX27" fmla="*/ 1557015 w 4505899"/>
                  <a:gd name="connsiteY27" fmla="*/ 1333109 h 1650308"/>
                  <a:gd name="connsiteX28" fmla="*/ 1827525 w 4505899"/>
                  <a:gd name="connsiteY28" fmla="*/ 1367399 h 1650308"/>
                  <a:gd name="connsiteX29" fmla="*/ 2221213 w 4505899"/>
                  <a:gd name="connsiteY29" fmla="*/ 1635271 h 1650308"/>
                  <a:gd name="connsiteX30" fmla="*/ 2421599 w 4505899"/>
                  <a:gd name="connsiteY30" fmla="*/ 1514369 h 1650308"/>
                  <a:gd name="connsiteX31" fmla="*/ 2990886 w 4505899"/>
                  <a:gd name="connsiteY31" fmla="*/ 1548947 h 1650308"/>
                  <a:gd name="connsiteX32" fmla="*/ 3099684 w 4505899"/>
                  <a:gd name="connsiteY32" fmla="*/ 1392449 h 1650308"/>
                  <a:gd name="connsiteX33" fmla="*/ 3518198 w 4505899"/>
                  <a:gd name="connsiteY33" fmla="*/ 1258578 h 1650308"/>
                  <a:gd name="connsiteX34" fmla="*/ 3533167 w 4505899"/>
                  <a:gd name="connsiteY34" fmla="*/ 1224714 h 1650308"/>
                  <a:gd name="connsiteX35" fmla="*/ 3971877 w 4505899"/>
                  <a:gd name="connsiteY35" fmla="*/ 1213063 h 1650308"/>
                  <a:gd name="connsiteX36" fmla="*/ 4053041 w 4505899"/>
                  <a:gd name="connsiteY36" fmla="*/ 1049073 h 1650308"/>
                  <a:gd name="connsiteX37" fmla="*/ 4471320 w 4505899"/>
                  <a:gd name="connsiteY37" fmla="*/ 915350 h 1650308"/>
                  <a:gd name="connsiteX38" fmla="*/ 4337597 w 4505899"/>
                  <a:gd name="connsiteY38" fmla="*/ 497071 h 1650308"/>
                  <a:gd name="connsiteX39" fmla="*/ 4220395 w 4505899"/>
                  <a:gd name="connsiteY39" fmla="*/ 463571 h 165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505899" h="1650308">
                    <a:moveTo>
                      <a:pt x="4220015" y="463571"/>
                    </a:moveTo>
                    <a:cubicBezTo>
                      <a:pt x="4173431" y="459672"/>
                      <a:pt x="4126569" y="466381"/>
                      <a:pt x="4082950" y="483192"/>
                    </a:cubicBezTo>
                    <a:cubicBezTo>
                      <a:pt x="4072957" y="254736"/>
                      <a:pt x="3879656" y="77637"/>
                      <a:pt x="3651200" y="87630"/>
                    </a:cubicBezTo>
                    <a:cubicBezTo>
                      <a:pt x="3588556" y="90370"/>
                      <a:pt x="3527352" y="107302"/>
                      <a:pt x="3472207" y="137149"/>
                    </a:cubicBezTo>
                    <a:cubicBezTo>
                      <a:pt x="3376495" y="-5086"/>
                      <a:pt x="3183600" y="-42800"/>
                      <a:pt x="3041365" y="52912"/>
                    </a:cubicBezTo>
                    <a:cubicBezTo>
                      <a:pt x="2974069" y="98196"/>
                      <a:pt x="2927171" y="168023"/>
                      <a:pt x="2910708" y="247449"/>
                    </a:cubicBezTo>
                    <a:cubicBezTo>
                      <a:pt x="2827020" y="159584"/>
                      <a:pt x="2699818" y="128519"/>
                      <a:pt x="2585049" y="167915"/>
                    </a:cubicBezTo>
                    <a:cubicBezTo>
                      <a:pt x="2498842" y="19726"/>
                      <a:pt x="2308826" y="-30521"/>
                      <a:pt x="2160637" y="55687"/>
                    </a:cubicBezTo>
                    <a:cubicBezTo>
                      <a:pt x="2079407" y="102941"/>
                      <a:pt x="2023956" y="184450"/>
                      <a:pt x="2009834" y="277357"/>
                    </a:cubicBezTo>
                    <a:cubicBezTo>
                      <a:pt x="1899839" y="83501"/>
                      <a:pt x="1653520" y="15518"/>
                      <a:pt x="1459663" y="125512"/>
                    </a:cubicBezTo>
                    <a:cubicBezTo>
                      <a:pt x="1386742" y="166888"/>
                      <a:pt x="1328517" y="229948"/>
                      <a:pt x="1293078" y="305932"/>
                    </a:cubicBezTo>
                    <a:cubicBezTo>
                      <a:pt x="1215492" y="168505"/>
                      <a:pt x="1041189" y="119995"/>
                      <a:pt x="903763" y="197581"/>
                    </a:cubicBezTo>
                    <a:cubicBezTo>
                      <a:pt x="824567" y="242292"/>
                      <a:pt x="771384" y="322031"/>
                      <a:pt x="760535" y="412326"/>
                    </a:cubicBezTo>
                    <a:cubicBezTo>
                      <a:pt x="757963" y="412326"/>
                      <a:pt x="755487" y="411564"/>
                      <a:pt x="752819" y="411374"/>
                    </a:cubicBezTo>
                    <a:cubicBezTo>
                      <a:pt x="643055" y="402584"/>
                      <a:pt x="538006" y="457646"/>
                      <a:pt x="482786" y="552916"/>
                    </a:cubicBezTo>
                    <a:cubicBezTo>
                      <a:pt x="471276" y="550023"/>
                      <a:pt x="459555" y="548049"/>
                      <a:pt x="447734" y="547010"/>
                    </a:cubicBezTo>
                    <a:cubicBezTo>
                      <a:pt x="332357" y="537717"/>
                      <a:pt x="229271" y="618808"/>
                      <a:pt x="211133" y="733129"/>
                    </a:cubicBezTo>
                    <a:cubicBezTo>
                      <a:pt x="199030" y="729128"/>
                      <a:pt x="186497" y="726570"/>
                      <a:pt x="173795" y="725508"/>
                    </a:cubicBezTo>
                    <a:cubicBezTo>
                      <a:pt x="85235" y="718383"/>
                      <a:pt x="7666" y="784396"/>
                      <a:pt x="535" y="872955"/>
                    </a:cubicBezTo>
                    <a:cubicBezTo>
                      <a:pt x="-6647" y="961515"/>
                      <a:pt x="59323" y="1039128"/>
                      <a:pt x="147882" y="1046310"/>
                    </a:cubicBezTo>
                    <a:cubicBezTo>
                      <a:pt x="147884" y="1046310"/>
                      <a:pt x="147885" y="1046310"/>
                      <a:pt x="147887" y="1046310"/>
                    </a:cubicBezTo>
                    <a:cubicBezTo>
                      <a:pt x="182262" y="1049096"/>
                      <a:pt x="216614" y="1040675"/>
                      <a:pt x="245804" y="1022308"/>
                    </a:cubicBezTo>
                    <a:cubicBezTo>
                      <a:pt x="276265" y="1177155"/>
                      <a:pt x="426488" y="1277990"/>
                      <a:pt x="581335" y="1247529"/>
                    </a:cubicBezTo>
                    <a:cubicBezTo>
                      <a:pt x="620710" y="1239783"/>
                      <a:pt x="658012" y="1223831"/>
                      <a:pt x="690812" y="1200711"/>
                    </a:cubicBezTo>
                    <a:cubicBezTo>
                      <a:pt x="738762" y="1313226"/>
                      <a:pt x="868845" y="1365567"/>
                      <a:pt x="981361" y="1317617"/>
                    </a:cubicBezTo>
                    <a:cubicBezTo>
                      <a:pt x="1003495" y="1308184"/>
                      <a:pt x="1023944" y="1295207"/>
                      <a:pt x="1041903" y="1279197"/>
                    </a:cubicBezTo>
                    <a:cubicBezTo>
                      <a:pt x="1093367" y="1428386"/>
                      <a:pt x="1256027" y="1507607"/>
                      <a:pt x="1405216" y="1456144"/>
                    </a:cubicBezTo>
                    <a:cubicBezTo>
                      <a:pt x="1468701" y="1434244"/>
                      <a:pt x="1522445" y="1390684"/>
                      <a:pt x="1557015" y="1333109"/>
                    </a:cubicBezTo>
                    <a:cubicBezTo>
                      <a:pt x="1629753" y="1402951"/>
                      <a:pt x="1739662" y="1416883"/>
                      <a:pt x="1827525" y="1367399"/>
                    </a:cubicBezTo>
                    <a:cubicBezTo>
                      <a:pt x="1862268" y="1550083"/>
                      <a:pt x="2038528" y="1670014"/>
                      <a:pt x="2221213" y="1635271"/>
                    </a:cubicBezTo>
                    <a:cubicBezTo>
                      <a:pt x="2300316" y="1620227"/>
                      <a:pt x="2371409" y="1577334"/>
                      <a:pt x="2421599" y="1514369"/>
                    </a:cubicBezTo>
                    <a:cubicBezTo>
                      <a:pt x="2569255" y="1681122"/>
                      <a:pt x="2824133" y="1696603"/>
                      <a:pt x="2990886" y="1548947"/>
                    </a:cubicBezTo>
                    <a:cubicBezTo>
                      <a:pt x="3039136" y="1506224"/>
                      <a:pt x="3076444" y="1452559"/>
                      <a:pt x="3099684" y="1392449"/>
                    </a:cubicBezTo>
                    <a:cubicBezTo>
                      <a:pt x="3252221" y="1471051"/>
                      <a:pt x="3439596" y="1411115"/>
                      <a:pt x="3518198" y="1258578"/>
                    </a:cubicBezTo>
                    <a:cubicBezTo>
                      <a:pt x="3523856" y="1247598"/>
                      <a:pt x="3528855" y="1236290"/>
                      <a:pt x="3533167" y="1224714"/>
                    </a:cubicBezTo>
                    <a:cubicBezTo>
                      <a:pt x="3657531" y="1342643"/>
                      <a:pt x="3853948" y="1337427"/>
                      <a:pt x="3971877" y="1213063"/>
                    </a:cubicBezTo>
                    <a:cubicBezTo>
                      <a:pt x="4014799" y="1167800"/>
                      <a:pt x="4043083" y="1110651"/>
                      <a:pt x="4053041" y="1049073"/>
                    </a:cubicBezTo>
                    <a:cubicBezTo>
                      <a:pt x="4205472" y="1127651"/>
                      <a:pt x="4392742" y="1067781"/>
                      <a:pt x="4471320" y="915350"/>
                    </a:cubicBezTo>
                    <a:cubicBezTo>
                      <a:pt x="4549898" y="762919"/>
                      <a:pt x="4490028" y="575649"/>
                      <a:pt x="4337597" y="497071"/>
                    </a:cubicBezTo>
                    <a:cubicBezTo>
                      <a:pt x="4301127" y="478271"/>
                      <a:pt x="4261292" y="466885"/>
                      <a:pt x="4220395" y="463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D6B8A1D-2656-4AD9-B2C8-CA92E35DF3E7}"/>
                  </a:ext>
                </a:extLst>
              </p:cNvPr>
              <p:cNvSpPr/>
              <p:nvPr/>
            </p:nvSpPr>
            <p:spPr>
              <a:xfrm>
                <a:off x="3381811" y="3286966"/>
                <a:ext cx="5063980" cy="1395700"/>
              </a:xfrm>
              <a:custGeom>
                <a:avLst/>
                <a:gdLst>
                  <a:gd name="connsiteX0" fmla="*/ 5063149 w 5063980"/>
                  <a:gd name="connsiteY0" fmla="*/ 841074 h 1395700"/>
                  <a:gd name="connsiteX1" fmla="*/ 4893930 w 5063980"/>
                  <a:gd name="connsiteY1" fmla="*/ 698849 h 1395700"/>
                  <a:gd name="connsiteX2" fmla="*/ 4863124 w 5063980"/>
                  <a:gd name="connsiteY2" fmla="*/ 704676 h 1395700"/>
                  <a:gd name="connsiteX3" fmla="*/ 4862362 w 5063980"/>
                  <a:gd name="connsiteY3" fmla="*/ 681816 h 1395700"/>
                  <a:gd name="connsiteX4" fmla="*/ 4638905 w 5063980"/>
                  <a:gd name="connsiteY4" fmla="*/ 495316 h 1395700"/>
                  <a:gd name="connsiteX5" fmla="*/ 4602901 w 5063980"/>
                  <a:gd name="connsiteY5" fmla="*/ 501984 h 1395700"/>
                  <a:gd name="connsiteX6" fmla="*/ 4363510 w 5063980"/>
                  <a:gd name="connsiteY6" fmla="*/ 336605 h 1395700"/>
                  <a:gd name="connsiteX7" fmla="*/ 4241808 w 5063980"/>
                  <a:gd name="connsiteY7" fmla="*/ 408067 h 1395700"/>
                  <a:gd name="connsiteX8" fmla="*/ 3892240 w 5063980"/>
                  <a:gd name="connsiteY8" fmla="*/ 338630 h 1395700"/>
                  <a:gd name="connsiteX9" fmla="*/ 3584407 w 5063980"/>
                  <a:gd name="connsiteY9" fmla="*/ 210610 h 1395700"/>
                  <a:gd name="connsiteX10" fmla="*/ 3558865 w 5063980"/>
                  <a:gd name="connsiteY10" fmla="*/ 222997 h 1395700"/>
                  <a:gd name="connsiteX11" fmla="*/ 3156556 w 5063980"/>
                  <a:gd name="connsiteY11" fmla="*/ 56951 h 1395700"/>
                  <a:gd name="connsiteX12" fmla="*/ 3006415 w 5063980"/>
                  <a:gd name="connsiteY12" fmla="*/ 190326 h 1395700"/>
                  <a:gd name="connsiteX13" fmla="*/ 2925929 w 5063980"/>
                  <a:gd name="connsiteY13" fmla="*/ 174133 h 1395700"/>
                  <a:gd name="connsiteX14" fmla="*/ 2564890 w 5063980"/>
                  <a:gd name="connsiteY14" fmla="*/ 20092 h 1395700"/>
                  <a:gd name="connsiteX15" fmla="*/ 2455489 w 5063980"/>
                  <a:gd name="connsiteY15" fmla="*/ 99553 h 1395700"/>
                  <a:gd name="connsiteX16" fmla="*/ 2063677 w 5063980"/>
                  <a:gd name="connsiteY16" fmla="*/ 93843 h 1395700"/>
                  <a:gd name="connsiteX17" fmla="*/ 2045914 w 5063980"/>
                  <a:gd name="connsiteY17" fmla="*/ 112792 h 1395700"/>
                  <a:gd name="connsiteX18" fmla="*/ 1416921 w 5063980"/>
                  <a:gd name="connsiteY18" fmla="*/ 267714 h 1395700"/>
                  <a:gd name="connsiteX19" fmla="*/ 1388213 w 5063980"/>
                  <a:gd name="connsiteY19" fmla="*/ 323486 h 1395700"/>
                  <a:gd name="connsiteX20" fmla="*/ 743012 w 5063980"/>
                  <a:gd name="connsiteY20" fmla="*/ 388457 h 1395700"/>
                  <a:gd name="connsiteX21" fmla="*/ 678696 w 5063980"/>
                  <a:gd name="connsiteY21" fmla="*/ 493221 h 1395700"/>
                  <a:gd name="connsiteX22" fmla="*/ 443428 w 5063980"/>
                  <a:gd name="connsiteY22" fmla="*/ 412640 h 1395700"/>
                  <a:gd name="connsiteX23" fmla="*/ 166155 w 5063980"/>
                  <a:gd name="connsiteY23" fmla="*/ 744776 h 1395700"/>
                  <a:gd name="connsiteX24" fmla="*/ 170251 w 5063980"/>
                  <a:gd name="connsiteY24" fmla="*/ 773351 h 1395700"/>
                  <a:gd name="connsiteX25" fmla="*/ 801 w 5063980"/>
                  <a:gd name="connsiteY25" fmla="*/ 992426 h 1395700"/>
                  <a:gd name="connsiteX26" fmla="*/ 221496 w 5063980"/>
                  <a:gd name="connsiteY26" fmla="*/ 1177782 h 1395700"/>
                  <a:gd name="connsiteX27" fmla="*/ 364371 w 5063980"/>
                  <a:gd name="connsiteY27" fmla="*/ 1098725 h 1395700"/>
                  <a:gd name="connsiteX28" fmla="*/ 537630 w 5063980"/>
                  <a:gd name="connsiteY28" fmla="*/ 1154922 h 1395700"/>
                  <a:gd name="connsiteX29" fmla="*/ 623927 w 5063980"/>
                  <a:gd name="connsiteY29" fmla="*/ 1129586 h 1395700"/>
                  <a:gd name="connsiteX30" fmla="*/ 623927 w 5063980"/>
                  <a:gd name="connsiteY30" fmla="*/ 1138539 h 1395700"/>
                  <a:gd name="connsiteX31" fmla="*/ 903348 w 5063980"/>
                  <a:gd name="connsiteY31" fmla="*/ 1372403 h 1395700"/>
                  <a:gd name="connsiteX32" fmla="*/ 1131514 w 5063980"/>
                  <a:gd name="connsiteY32" fmla="*/ 1174163 h 1395700"/>
                  <a:gd name="connsiteX33" fmla="*/ 1567995 w 5063980"/>
                  <a:gd name="connsiteY33" fmla="*/ 1374401 h 1395700"/>
                  <a:gd name="connsiteX34" fmla="*/ 1771023 w 5063980"/>
                  <a:gd name="connsiteY34" fmla="*/ 1166352 h 1395700"/>
                  <a:gd name="connsiteX35" fmla="*/ 2096016 w 5063980"/>
                  <a:gd name="connsiteY35" fmla="*/ 1187307 h 1395700"/>
                  <a:gd name="connsiteX36" fmla="*/ 2632074 w 5063980"/>
                  <a:gd name="connsiteY36" fmla="*/ 1252663 h 1395700"/>
                  <a:gd name="connsiteX37" fmla="*/ 2726571 w 5063980"/>
                  <a:gd name="connsiteY37" fmla="*/ 1144350 h 1395700"/>
                  <a:gd name="connsiteX38" fmla="*/ 3075091 w 5063980"/>
                  <a:gd name="connsiteY38" fmla="*/ 1106250 h 1395700"/>
                  <a:gd name="connsiteX39" fmla="*/ 3502817 w 5063980"/>
                  <a:gd name="connsiteY39" fmla="*/ 1193702 h 1395700"/>
                  <a:gd name="connsiteX40" fmla="*/ 3588488 w 5063980"/>
                  <a:gd name="connsiteY40" fmla="*/ 1108917 h 1395700"/>
                  <a:gd name="connsiteX41" fmla="*/ 3969964 w 5063980"/>
                  <a:gd name="connsiteY41" fmla="*/ 1029192 h 1395700"/>
                  <a:gd name="connsiteX42" fmla="*/ 4327881 w 5063980"/>
                  <a:gd name="connsiteY42" fmla="*/ 1189697 h 1395700"/>
                  <a:gd name="connsiteX43" fmla="*/ 4441452 w 5063980"/>
                  <a:gd name="connsiteY43" fmla="*/ 1109012 h 1395700"/>
                  <a:gd name="connsiteX44" fmla="*/ 4774927 w 5063980"/>
                  <a:gd name="connsiteY44" fmla="*/ 1103122 h 1395700"/>
                  <a:gd name="connsiteX45" fmla="*/ 4834739 w 5063980"/>
                  <a:gd name="connsiteY45" fmla="*/ 993664 h 1395700"/>
                  <a:gd name="connsiteX46" fmla="*/ 5046107 w 5063980"/>
                  <a:gd name="connsiteY46" fmla="*/ 927597 h 1395700"/>
                  <a:gd name="connsiteX47" fmla="*/ 5063339 w 5063980"/>
                  <a:gd name="connsiteY47" fmla="*/ 840788 h 139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063980" h="1395700">
                    <a:moveTo>
                      <a:pt x="5063149" y="841074"/>
                    </a:moveTo>
                    <a:cubicBezTo>
                      <a:pt x="5055694" y="755071"/>
                      <a:pt x="4979933" y="691395"/>
                      <a:pt x="4893930" y="698849"/>
                    </a:cubicBezTo>
                    <a:cubicBezTo>
                      <a:pt x="4883492" y="699754"/>
                      <a:pt x="4873171" y="701706"/>
                      <a:pt x="4863124" y="704676"/>
                    </a:cubicBezTo>
                    <a:cubicBezTo>
                      <a:pt x="4863342" y="697047"/>
                      <a:pt x="4863088" y="689413"/>
                      <a:pt x="4862362" y="681816"/>
                    </a:cubicBezTo>
                    <a:cubicBezTo>
                      <a:pt x="4852143" y="568617"/>
                      <a:pt x="4752107" y="485126"/>
                      <a:pt x="4638905" y="495316"/>
                    </a:cubicBezTo>
                    <a:cubicBezTo>
                      <a:pt x="4626734" y="496499"/>
                      <a:pt x="4614688" y="498730"/>
                      <a:pt x="4602901" y="501984"/>
                    </a:cubicBezTo>
                    <a:cubicBezTo>
                      <a:pt x="4582463" y="390210"/>
                      <a:pt x="4475284" y="316167"/>
                      <a:pt x="4363510" y="336605"/>
                    </a:cubicBezTo>
                    <a:cubicBezTo>
                      <a:pt x="4315786" y="345331"/>
                      <a:pt x="4272681" y="370642"/>
                      <a:pt x="4241808" y="408067"/>
                    </a:cubicBezTo>
                    <a:cubicBezTo>
                      <a:pt x="4157539" y="303218"/>
                      <a:pt x="4010184" y="273948"/>
                      <a:pt x="3892240" y="338630"/>
                    </a:cubicBezTo>
                    <a:cubicBezTo>
                      <a:pt x="3842586" y="218273"/>
                      <a:pt x="3704765" y="160956"/>
                      <a:pt x="3584407" y="210610"/>
                    </a:cubicBezTo>
                    <a:cubicBezTo>
                      <a:pt x="3575652" y="214222"/>
                      <a:pt x="3567123" y="218359"/>
                      <a:pt x="3558865" y="222997"/>
                    </a:cubicBezTo>
                    <a:cubicBezTo>
                      <a:pt x="3493623" y="66050"/>
                      <a:pt x="3313503" y="-8291"/>
                      <a:pt x="3156556" y="56951"/>
                    </a:cubicBezTo>
                    <a:cubicBezTo>
                      <a:pt x="3093004" y="83370"/>
                      <a:pt x="3040140" y="130330"/>
                      <a:pt x="3006415" y="190326"/>
                    </a:cubicBezTo>
                    <a:cubicBezTo>
                      <a:pt x="2980559" y="180893"/>
                      <a:pt x="2953422" y="175434"/>
                      <a:pt x="2925929" y="174133"/>
                    </a:cubicBezTo>
                    <a:cubicBezTo>
                      <a:pt x="2868768" y="31898"/>
                      <a:pt x="2707126" y="-37068"/>
                      <a:pt x="2564890" y="20092"/>
                    </a:cubicBezTo>
                    <a:cubicBezTo>
                      <a:pt x="2522431" y="37156"/>
                      <a:pt x="2484849" y="64453"/>
                      <a:pt x="2455489" y="99553"/>
                    </a:cubicBezTo>
                    <a:cubicBezTo>
                      <a:pt x="2348870" y="-10220"/>
                      <a:pt x="2173450" y="-12777"/>
                      <a:pt x="2063677" y="93843"/>
                    </a:cubicBezTo>
                    <a:cubicBezTo>
                      <a:pt x="2057463" y="99878"/>
                      <a:pt x="2051536" y="106202"/>
                      <a:pt x="2045914" y="112792"/>
                    </a:cubicBezTo>
                    <a:cubicBezTo>
                      <a:pt x="1829442" y="-18119"/>
                      <a:pt x="1547832" y="51242"/>
                      <a:pt x="1416921" y="267714"/>
                    </a:cubicBezTo>
                    <a:cubicBezTo>
                      <a:pt x="1406089" y="285627"/>
                      <a:pt x="1396497" y="304261"/>
                      <a:pt x="1388213" y="323486"/>
                    </a:cubicBezTo>
                    <a:cubicBezTo>
                      <a:pt x="1192104" y="163259"/>
                      <a:pt x="903238" y="192348"/>
                      <a:pt x="743012" y="388457"/>
                    </a:cubicBezTo>
                    <a:cubicBezTo>
                      <a:pt x="716968" y="420333"/>
                      <a:pt x="695335" y="455571"/>
                      <a:pt x="678696" y="493221"/>
                    </a:cubicBezTo>
                    <a:cubicBezTo>
                      <a:pt x="615295" y="434135"/>
                      <a:pt x="529740" y="404831"/>
                      <a:pt x="443428" y="412640"/>
                    </a:cubicBezTo>
                    <a:cubicBezTo>
                      <a:pt x="275146" y="427793"/>
                      <a:pt x="151008" y="576494"/>
                      <a:pt x="166155" y="744776"/>
                    </a:cubicBezTo>
                    <a:cubicBezTo>
                      <a:pt x="167108" y="754301"/>
                      <a:pt x="168537" y="763826"/>
                      <a:pt x="170251" y="773351"/>
                    </a:cubicBezTo>
                    <a:cubicBezTo>
                      <a:pt x="65237" y="790941"/>
                      <a:pt x="-8569" y="886362"/>
                      <a:pt x="801" y="992426"/>
                    </a:cubicBezTo>
                    <a:cubicBezTo>
                      <a:pt x="10683" y="1104490"/>
                      <a:pt x="109410" y="1187408"/>
                      <a:pt x="221496" y="1177782"/>
                    </a:cubicBezTo>
                    <a:cubicBezTo>
                      <a:pt x="278077" y="1172559"/>
                      <a:pt x="329889" y="1143889"/>
                      <a:pt x="364371" y="1098725"/>
                    </a:cubicBezTo>
                    <a:cubicBezTo>
                      <a:pt x="412033" y="1140320"/>
                      <a:pt x="474627" y="1160623"/>
                      <a:pt x="537630" y="1154922"/>
                    </a:cubicBezTo>
                    <a:cubicBezTo>
                      <a:pt x="567775" y="1152196"/>
                      <a:pt x="597093" y="1143588"/>
                      <a:pt x="623927" y="1129586"/>
                    </a:cubicBezTo>
                    <a:cubicBezTo>
                      <a:pt x="623927" y="1132634"/>
                      <a:pt x="623927" y="1135587"/>
                      <a:pt x="623927" y="1138539"/>
                    </a:cubicBezTo>
                    <a:cubicBezTo>
                      <a:pt x="636507" y="1280279"/>
                      <a:pt x="761608" y="1384983"/>
                      <a:pt x="903348" y="1372403"/>
                    </a:cubicBezTo>
                    <a:cubicBezTo>
                      <a:pt x="1014246" y="1362560"/>
                      <a:pt x="1106278" y="1282599"/>
                      <a:pt x="1131514" y="1174163"/>
                    </a:cubicBezTo>
                    <a:cubicBezTo>
                      <a:pt x="1196751" y="1349988"/>
                      <a:pt x="1392170" y="1439638"/>
                      <a:pt x="1567995" y="1374401"/>
                    </a:cubicBezTo>
                    <a:cubicBezTo>
                      <a:pt x="1663434" y="1338990"/>
                      <a:pt x="1737953" y="1262629"/>
                      <a:pt x="1771023" y="1166352"/>
                    </a:cubicBezTo>
                    <a:cubicBezTo>
                      <a:pt x="1862670" y="1244758"/>
                      <a:pt x="1995058" y="1253294"/>
                      <a:pt x="2096016" y="1187307"/>
                    </a:cubicBezTo>
                    <a:cubicBezTo>
                      <a:pt x="2225997" y="1353383"/>
                      <a:pt x="2465998" y="1382644"/>
                      <a:pt x="2632074" y="1252663"/>
                    </a:cubicBezTo>
                    <a:cubicBezTo>
                      <a:pt x="2670146" y="1222866"/>
                      <a:pt x="2702212" y="1186110"/>
                      <a:pt x="2726571" y="1144350"/>
                    </a:cubicBezTo>
                    <a:cubicBezTo>
                      <a:pt x="2837535" y="1213953"/>
                      <a:pt x="2981786" y="1198184"/>
                      <a:pt x="3075091" y="1106250"/>
                    </a:cubicBezTo>
                    <a:cubicBezTo>
                      <a:pt x="3169055" y="1248512"/>
                      <a:pt x="3360554" y="1287666"/>
                      <a:pt x="3502817" y="1193702"/>
                    </a:cubicBezTo>
                    <a:cubicBezTo>
                      <a:pt x="3536668" y="1171344"/>
                      <a:pt x="3565780" y="1142533"/>
                      <a:pt x="3588488" y="1108917"/>
                    </a:cubicBezTo>
                    <a:cubicBezTo>
                      <a:pt x="3716000" y="1191419"/>
                      <a:pt x="3886166" y="1155856"/>
                      <a:pt x="3969964" y="1029192"/>
                    </a:cubicBezTo>
                    <a:cubicBezTo>
                      <a:pt x="4024478" y="1172350"/>
                      <a:pt x="4184723" y="1244211"/>
                      <a:pt x="4327881" y="1189697"/>
                    </a:cubicBezTo>
                    <a:cubicBezTo>
                      <a:pt x="4371986" y="1172902"/>
                      <a:pt x="4411076" y="1145131"/>
                      <a:pt x="4441452" y="1109012"/>
                    </a:cubicBezTo>
                    <a:cubicBezTo>
                      <a:pt x="4535165" y="1199472"/>
                      <a:pt x="4684466" y="1196835"/>
                      <a:pt x="4774927" y="1103122"/>
                    </a:cubicBezTo>
                    <a:cubicBezTo>
                      <a:pt x="4804326" y="1072666"/>
                      <a:pt x="4824986" y="1034857"/>
                      <a:pt x="4834739" y="993664"/>
                    </a:cubicBezTo>
                    <a:cubicBezTo>
                      <a:pt x="4911351" y="1033788"/>
                      <a:pt x="5005984" y="1004208"/>
                      <a:pt x="5046107" y="927597"/>
                    </a:cubicBezTo>
                    <a:cubicBezTo>
                      <a:pt x="5060079" y="900919"/>
                      <a:pt x="5066062" y="870779"/>
                      <a:pt x="5063339" y="8407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B5C3CE8-7AA0-448F-BD6B-0B9A968FD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1498" y="4114704"/>
                <a:ext cx="301752" cy="313181"/>
              </a:xfrm>
              <a:custGeom>
                <a:avLst/>
                <a:gdLst>
                  <a:gd name="connsiteX0" fmla="*/ 0 w 301752"/>
                  <a:gd name="connsiteY0" fmla="*/ 0 h 313181"/>
                  <a:gd name="connsiteX1" fmla="*/ 301752 w 301752"/>
                  <a:gd name="connsiteY1" fmla="*/ 0 h 313181"/>
                  <a:gd name="connsiteX2" fmla="*/ 301752 w 301752"/>
                  <a:gd name="connsiteY2" fmla="*/ 313182 h 313181"/>
                  <a:gd name="connsiteX3" fmla="*/ 0 w 301752"/>
                  <a:gd name="connsiteY3" fmla="*/ 313182 h 31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1752" h="313181">
                    <a:moveTo>
                      <a:pt x="0" y="0"/>
                    </a:moveTo>
                    <a:lnTo>
                      <a:pt x="301752" y="0"/>
                    </a:lnTo>
                    <a:lnTo>
                      <a:pt x="301752" y="313182"/>
                    </a:lnTo>
                    <a:lnTo>
                      <a:pt x="0" y="313182"/>
                    </a:lnTo>
                    <a:close/>
                  </a:path>
                </a:pathLst>
              </a:custGeom>
            </p:spPr>
          </p:pic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E756547-26DA-43C0-BFEF-14C38113D71C}"/>
                  </a:ext>
                </a:extLst>
              </p:cNvPr>
              <p:cNvSpPr/>
              <p:nvPr/>
            </p:nvSpPr>
            <p:spPr>
              <a:xfrm>
                <a:off x="3440151" y="3571853"/>
                <a:ext cx="5401216" cy="1603020"/>
              </a:xfrm>
              <a:custGeom>
                <a:avLst/>
                <a:gdLst>
                  <a:gd name="connsiteX0" fmla="*/ 5147016 w 5401216"/>
                  <a:gd name="connsiteY0" fmla="*/ 551043 h 1603020"/>
                  <a:gd name="connsiteX1" fmla="*/ 4991568 w 5401216"/>
                  <a:gd name="connsiteY1" fmla="*/ 553424 h 1603020"/>
                  <a:gd name="connsiteX2" fmla="*/ 4665826 w 5401216"/>
                  <a:gd name="connsiteY2" fmla="*/ 377314 h 1603020"/>
                  <a:gd name="connsiteX3" fmla="*/ 4612188 w 5401216"/>
                  <a:gd name="connsiteY3" fmla="*/ 400072 h 1603020"/>
                  <a:gd name="connsiteX4" fmla="*/ 4066254 w 5401216"/>
                  <a:gd name="connsiteY4" fmla="*/ 300275 h 1603020"/>
                  <a:gd name="connsiteX5" fmla="*/ 3950962 w 5401216"/>
                  <a:gd name="connsiteY5" fmla="*/ 424360 h 1603020"/>
                  <a:gd name="connsiteX6" fmla="*/ 3712162 w 5401216"/>
                  <a:gd name="connsiteY6" fmla="*/ 371934 h 1603020"/>
                  <a:gd name="connsiteX7" fmla="*/ 3660164 w 5401216"/>
                  <a:gd name="connsiteY7" fmla="*/ 423694 h 1603020"/>
                  <a:gd name="connsiteX8" fmla="*/ 3364317 w 5401216"/>
                  <a:gd name="connsiteY8" fmla="*/ 375307 h 1603020"/>
                  <a:gd name="connsiteX9" fmla="*/ 2977650 w 5401216"/>
                  <a:gd name="connsiteY9" fmla="*/ 224534 h 1603020"/>
                  <a:gd name="connsiteX10" fmla="*/ 2968744 w 5401216"/>
                  <a:gd name="connsiteY10" fmla="*/ 228622 h 1603020"/>
                  <a:gd name="connsiteX11" fmla="*/ 2573818 w 5401216"/>
                  <a:gd name="connsiteY11" fmla="*/ 98434 h 1603020"/>
                  <a:gd name="connsiteX12" fmla="*/ 2460109 w 5401216"/>
                  <a:gd name="connsiteY12" fmla="*/ 200047 h 1603020"/>
                  <a:gd name="connsiteX13" fmla="*/ 2127912 w 5401216"/>
                  <a:gd name="connsiteY13" fmla="*/ 168818 h 1603020"/>
                  <a:gd name="connsiteX14" fmla="*/ 2118447 w 5401216"/>
                  <a:gd name="connsiteY14" fmla="*/ 177091 h 1603020"/>
                  <a:gd name="connsiteX15" fmla="*/ 1736576 w 5401216"/>
                  <a:gd name="connsiteY15" fmla="*/ 23356 h 1603020"/>
                  <a:gd name="connsiteX16" fmla="*/ 1615241 w 5401216"/>
                  <a:gd name="connsiteY16" fmla="*/ 119941 h 1603020"/>
                  <a:gd name="connsiteX17" fmla="*/ 1203832 w 5401216"/>
                  <a:gd name="connsiteY17" fmla="*/ 110375 h 1603020"/>
                  <a:gd name="connsiteX18" fmla="*/ 1141849 w 5401216"/>
                  <a:gd name="connsiteY18" fmla="*/ 196141 h 1603020"/>
                  <a:gd name="connsiteX19" fmla="*/ 729804 w 5401216"/>
                  <a:gd name="connsiteY19" fmla="*/ 246882 h 1603020"/>
                  <a:gd name="connsiteX20" fmla="*/ 704556 w 5401216"/>
                  <a:gd name="connsiteY20" fmla="*/ 285010 h 1603020"/>
                  <a:gd name="connsiteX21" fmla="*/ 307732 w 5401216"/>
                  <a:gd name="connsiteY21" fmla="*/ 406560 h 1603020"/>
                  <a:gd name="connsiteX22" fmla="*/ 280693 w 5401216"/>
                  <a:gd name="connsiteY22" fmla="*/ 479415 h 1603020"/>
                  <a:gd name="connsiteX23" fmla="*/ 273740 w 5401216"/>
                  <a:gd name="connsiteY23" fmla="*/ 555615 h 1603020"/>
                  <a:gd name="connsiteX24" fmla="*/ 197540 w 5401216"/>
                  <a:gd name="connsiteY24" fmla="*/ 514372 h 1603020"/>
                  <a:gd name="connsiteX25" fmla="*/ 3897 w 5401216"/>
                  <a:gd name="connsiteY25" fmla="*/ 635720 h 1603020"/>
                  <a:gd name="connsiteX26" fmla="*/ 125722 w 5401216"/>
                  <a:gd name="connsiteY26" fmla="*/ 828697 h 1603020"/>
                  <a:gd name="connsiteX27" fmla="*/ 163155 w 5401216"/>
                  <a:gd name="connsiteY27" fmla="*/ 832602 h 1603020"/>
                  <a:gd name="connsiteX28" fmla="*/ 147820 w 5401216"/>
                  <a:gd name="connsiteY28" fmla="*/ 877370 h 1603020"/>
                  <a:gd name="connsiteX29" fmla="*/ 319138 w 5401216"/>
                  <a:gd name="connsiteY29" fmla="*/ 1150421 h 1603020"/>
                  <a:gd name="connsiteX30" fmla="*/ 319270 w 5401216"/>
                  <a:gd name="connsiteY30" fmla="*/ 1150452 h 1603020"/>
                  <a:gd name="connsiteX31" fmla="*/ 477480 w 5401216"/>
                  <a:gd name="connsiteY31" fmla="*/ 1129020 h 1603020"/>
                  <a:gd name="connsiteX32" fmla="*/ 838621 w 5401216"/>
                  <a:gd name="connsiteY32" fmla="*/ 1326598 h 1603020"/>
                  <a:gd name="connsiteX33" fmla="*/ 888674 w 5401216"/>
                  <a:gd name="connsiteY33" fmla="*/ 1306757 h 1603020"/>
                  <a:gd name="connsiteX34" fmla="*/ 1194921 w 5401216"/>
                  <a:gd name="connsiteY34" fmla="*/ 1602978 h 1603020"/>
                  <a:gd name="connsiteX35" fmla="*/ 1449030 w 5401216"/>
                  <a:gd name="connsiteY35" fmla="*/ 1455442 h 1603020"/>
                  <a:gd name="connsiteX36" fmla="*/ 1766209 w 5401216"/>
                  <a:gd name="connsiteY36" fmla="*/ 1413637 h 1603020"/>
                  <a:gd name="connsiteX37" fmla="*/ 1807265 w 5401216"/>
                  <a:gd name="connsiteY37" fmla="*/ 1326283 h 1603020"/>
                  <a:gd name="connsiteX38" fmla="*/ 1808885 w 5401216"/>
                  <a:gd name="connsiteY38" fmla="*/ 1316758 h 1603020"/>
                  <a:gd name="connsiteX39" fmla="*/ 2244177 w 5401216"/>
                  <a:gd name="connsiteY39" fmla="*/ 1264561 h 1603020"/>
                  <a:gd name="connsiteX40" fmla="*/ 2751434 w 5401216"/>
                  <a:gd name="connsiteY40" fmla="*/ 1388221 h 1603020"/>
                  <a:gd name="connsiteX41" fmla="*/ 2919500 w 5401216"/>
                  <a:gd name="connsiteY41" fmla="*/ 1155214 h 1603020"/>
                  <a:gd name="connsiteX42" fmla="*/ 2922929 w 5401216"/>
                  <a:gd name="connsiteY42" fmla="*/ 1138355 h 1603020"/>
                  <a:gd name="connsiteX43" fmla="*/ 3318535 w 5401216"/>
                  <a:gd name="connsiteY43" fmla="*/ 1266022 h 1603020"/>
                  <a:gd name="connsiteX44" fmla="*/ 3408704 w 5401216"/>
                  <a:gd name="connsiteY44" fmla="*/ 1194552 h 1603020"/>
                  <a:gd name="connsiteX45" fmla="*/ 3605682 w 5401216"/>
                  <a:gd name="connsiteY45" fmla="*/ 1494669 h 1603020"/>
                  <a:gd name="connsiteX46" fmla="*/ 3905799 w 5401216"/>
                  <a:gd name="connsiteY46" fmla="*/ 1297691 h 1603020"/>
                  <a:gd name="connsiteX47" fmla="*/ 3911052 w 5401216"/>
                  <a:gd name="connsiteY47" fmla="*/ 1250654 h 1603020"/>
                  <a:gd name="connsiteX48" fmla="*/ 3925911 w 5401216"/>
                  <a:gd name="connsiteY48" fmla="*/ 1254845 h 1603020"/>
                  <a:gd name="connsiteX49" fmla="*/ 4127365 w 5401216"/>
                  <a:gd name="connsiteY49" fmla="*/ 1185694 h 1603020"/>
                  <a:gd name="connsiteX50" fmla="*/ 4403590 w 5401216"/>
                  <a:gd name="connsiteY50" fmla="*/ 1220460 h 1603020"/>
                  <a:gd name="connsiteX51" fmla="*/ 4840904 w 5401216"/>
                  <a:gd name="connsiteY51" fmla="*/ 1203246 h 1603020"/>
                  <a:gd name="connsiteX52" fmla="*/ 4886698 w 5401216"/>
                  <a:gd name="connsiteY52" fmla="*/ 1138831 h 1603020"/>
                  <a:gd name="connsiteX53" fmla="*/ 5342443 w 5401216"/>
                  <a:gd name="connsiteY53" fmla="*/ 1057317 h 1603020"/>
                  <a:gd name="connsiteX54" fmla="*/ 5260929 w 5401216"/>
                  <a:gd name="connsiteY54" fmla="*/ 601572 h 1603020"/>
                  <a:gd name="connsiteX55" fmla="*/ 5147112 w 5401216"/>
                  <a:gd name="connsiteY55" fmla="*/ 551138 h 1603020"/>
                  <a:gd name="connsiteX56" fmla="*/ 321746 w 5401216"/>
                  <a:gd name="connsiteY56" fmla="*/ 705919 h 1603020"/>
                  <a:gd name="connsiteX57" fmla="*/ 319460 w 5401216"/>
                  <a:gd name="connsiteY57" fmla="*/ 706491 h 1603020"/>
                  <a:gd name="connsiteX58" fmla="*/ 319937 w 5401216"/>
                  <a:gd name="connsiteY58" fmla="*/ 703443 h 1603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401216" h="1603020">
                    <a:moveTo>
                      <a:pt x="5147016" y="551043"/>
                    </a:moveTo>
                    <a:cubicBezTo>
                      <a:pt x="5095764" y="539317"/>
                      <a:pt x="5042438" y="540134"/>
                      <a:pt x="4991568" y="553424"/>
                    </a:cubicBezTo>
                    <a:cubicBezTo>
                      <a:pt x="4950249" y="414841"/>
                      <a:pt x="4804409" y="335994"/>
                      <a:pt x="4665826" y="377314"/>
                    </a:cubicBezTo>
                    <a:cubicBezTo>
                      <a:pt x="4647156" y="382881"/>
                      <a:pt x="4629165" y="390514"/>
                      <a:pt x="4612188" y="400072"/>
                    </a:cubicBezTo>
                    <a:cubicBezTo>
                      <a:pt x="4488990" y="221758"/>
                      <a:pt x="4244568" y="177078"/>
                      <a:pt x="4066254" y="300275"/>
                    </a:cubicBezTo>
                    <a:cubicBezTo>
                      <a:pt x="4019249" y="332751"/>
                      <a:pt x="3979902" y="375099"/>
                      <a:pt x="3950962" y="424360"/>
                    </a:cubicBezTo>
                    <a:cubicBezTo>
                      <a:pt x="3899496" y="343940"/>
                      <a:pt x="3792582" y="320468"/>
                      <a:pt x="3712162" y="371934"/>
                    </a:cubicBezTo>
                    <a:cubicBezTo>
                      <a:pt x="3691325" y="385268"/>
                      <a:pt x="3673593" y="402919"/>
                      <a:pt x="3660164" y="423694"/>
                    </a:cubicBezTo>
                    <a:cubicBezTo>
                      <a:pt x="3577882" y="354535"/>
                      <a:pt x="3464344" y="335966"/>
                      <a:pt x="3364317" y="375307"/>
                    </a:cubicBezTo>
                    <a:cubicBezTo>
                      <a:pt x="3299177" y="226897"/>
                      <a:pt x="3126060" y="159393"/>
                      <a:pt x="2977650" y="224534"/>
                    </a:cubicBezTo>
                    <a:cubicBezTo>
                      <a:pt x="2974659" y="225847"/>
                      <a:pt x="2971690" y="227209"/>
                      <a:pt x="2968744" y="228622"/>
                    </a:cubicBezTo>
                    <a:cubicBezTo>
                      <a:pt x="2895638" y="83616"/>
                      <a:pt x="2718824" y="25329"/>
                      <a:pt x="2573818" y="98434"/>
                    </a:cubicBezTo>
                    <a:cubicBezTo>
                      <a:pt x="2527639" y="121716"/>
                      <a:pt x="2488416" y="156765"/>
                      <a:pt x="2460109" y="200047"/>
                    </a:cubicBezTo>
                    <a:cubicBezTo>
                      <a:pt x="2376999" y="99690"/>
                      <a:pt x="2228269" y="85708"/>
                      <a:pt x="2127912" y="168818"/>
                    </a:cubicBezTo>
                    <a:cubicBezTo>
                      <a:pt x="2124684" y="171491"/>
                      <a:pt x="2121528" y="174250"/>
                      <a:pt x="2118447" y="177091"/>
                    </a:cubicBezTo>
                    <a:cubicBezTo>
                      <a:pt x="2055449" y="29188"/>
                      <a:pt x="1884480" y="-39642"/>
                      <a:pt x="1736576" y="23356"/>
                    </a:cubicBezTo>
                    <a:cubicBezTo>
                      <a:pt x="1688141" y="43986"/>
                      <a:pt x="1646208" y="77366"/>
                      <a:pt x="1615241" y="119941"/>
                    </a:cubicBezTo>
                    <a:cubicBezTo>
                      <a:pt x="1504275" y="3692"/>
                      <a:pt x="1320081" y="-591"/>
                      <a:pt x="1203832" y="110375"/>
                    </a:cubicBezTo>
                    <a:cubicBezTo>
                      <a:pt x="1178103" y="134935"/>
                      <a:pt x="1157094" y="164004"/>
                      <a:pt x="1141849" y="196141"/>
                    </a:cubicBezTo>
                    <a:cubicBezTo>
                      <a:pt x="1014054" y="96370"/>
                      <a:pt x="829575" y="119087"/>
                      <a:pt x="729804" y="246882"/>
                    </a:cubicBezTo>
                    <a:cubicBezTo>
                      <a:pt x="720409" y="258916"/>
                      <a:pt x="711968" y="271663"/>
                      <a:pt x="704556" y="285010"/>
                    </a:cubicBezTo>
                    <a:cubicBezTo>
                      <a:pt x="561411" y="208995"/>
                      <a:pt x="383747" y="263415"/>
                      <a:pt x="307732" y="406560"/>
                    </a:cubicBezTo>
                    <a:cubicBezTo>
                      <a:pt x="295529" y="429539"/>
                      <a:pt x="286437" y="454039"/>
                      <a:pt x="280693" y="479415"/>
                    </a:cubicBezTo>
                    <a:cubicBezTo>
                      <a:pt x="275112" y="504411"/>
                      <a:pt x="272775" y="530022"/>
                      <a:pt x="273740" y="555615"/>
                    </a:cubicBezTo>
                    <a:cubicBezTo>
                      <a:pt x="252602" y="535141"/>
                      <a:pt x="226241" y="520873"/>
                      <a:pt x="197540" y="514372"/>
                    </a:cubicBezTo>
                    <a:cubicBezTo>
                      <a:pt x="110591" y="494604"/>
                      <a:pt x="24023" y="548853"/>
                      <a:pt x="3897" y="635720"/>
                    </a:cubicBezTo>
                    <a:cubicBezTo>
                      <a:pt x="-15427" y="722594"/>
                      <a:pt x="38982" y="808780"/>
                      <a:pt x="125722" y="828697"/>
                    </a:cubicBezTo>
                    <a:cubicBezTo>
                      <a:pt x="138005" y="831449"/>
                      <a:pt x="150568" y="832760"/>
                      <a:pt x="163155" y="832602"/>
                    </a:cubicBezTo>
                    <a:cubicBezTo>
                      <a:pt x="156530" y="846963"/>
                      <a:pt x="151391" y="861963"/>
                      <a:pt x="147820" y="877370"/>
                    </a:cubicBezTo>
                    <a:cubicBezTo>
                      <a:pt x="119727" y="1000079"/>
                      <a:pt x="196429" y="1122328"/>
                      <a:pt x="319138" y="1150421"/>
                    </a:cubicBezTo>
                    <a:cubicBezTo>
                      <a:pt x="319182" y="1150432"/>
                      <a:pt x="319226" y="1150441"/>
                      <a:pt x="319270" y="1150452"/>
                    </a:cubicBezTo>
                    <a:cubicBezTo>
                      <a:pt x="372861" y="1162712"/>
                      <a:pt x="429081" y="1155096"/>
                      <a:pt x="477480" y="1129020"/>
                    </a:cubicBezTo>
                    <a:cubicBezTo>
                      <a:pt x="522647" y="1283306"/>
                      <a:pt x="684335" y="1371765"/>
                      <a:pt x="838621" y="1326598"/>
                    </a:cubicBezTo>
                    <a:cubicBezTo>
                      <a:pt x="855882" y="1321545"/>
                      <a:pt x="872639" y="1314903"/>
                      <a:pt x="888674" y="1306757"/>
                    </a:cubicBezTo>
                    <a:cubicBezTo>
                      <a:pt x="891443" y="1473123"/>
                      <a:pt x="1028554" y="1605746"/>
                      <a:pt x="1194921" y="1602978"/>
                    </a:cubicBezTo>
                    <a:cubicBezTo>
                      <a:pt x="1299490" y="1601238"/>
                      <a:pt x="1395676" y="1545392"/>
                      <a:pt x="1449030" y="1455442"/>
                    </a:cubicBezTo>
                    <a:cubicBezTo>
                      <a:pt x="1548160" y="1531484"/>
                      <a:pt x="1690166" y="1512768"/>
                      <a:pt x="1766209" y="1413637"/>
                    </a:cubicBezTo>
                    <a:cubicBezTo>
                      <a:pt x="1786019" y="1387812"/>
                      <a:pt x="1800023" y="1358015"/>
                      <a:pt x="1807265" y="1326283"/>
                    </a:cubicBezTo>
                    <a:cubicBezTo>
                      <a:pt x="1807932" y="1323044"/>
                      <a:pt x="1808313" y="1319901"/>
                      <a:pt x="1808885" y="1316758"/>
                    </a:cubicBezTo>
                    <a:cubicBezTo>
                      <a:pt x="1949731" y="1396687"/>
                      <a:pt x="2126221" y="1375524"/>
                      <a:pt x="2244177" y="1264561"/>
                    </a:cubicBezTo>
                    <a:cubicBezTo>
                      <a:pt x="2350104" y="1438783"/>
                      <a:pt x="2577211" y="1494148"/>
                      <a:pt x="2751434" y="1388221"/>
                    </a:cubicBezTo>
                    <a:cubicBezTo>
                      <a:pt x="2836618" y="1336429"/>
                      <a:pt x="2897235" y="1252388"/>
                      <a:pt x="2919500" y="1155214"/>
                    </a:cubicBezTo>
                    <a:cubicBezTo>
                      <a:pt x="2920833" y="1149594"/>
                      <a:pt x="2921881" y="1143974"/>
                      <a:pt x="2922929" y="1138355"/>
                    </a:cubicBezTo>
                    <a:cubicBezTo>
                      <a:pt x="2996918" y="1282853"/>
                      <a:pt x="3174037" y="1340011"/>
                      <a:pt x="3318535" y="1266022"/>
                    </a:cubicBezTo>
                    <a:cubicBezTo>
                      <a:pt x="3353006" y="1248371"/>
                      <a:pt x="3383649" y="1224083"/>
                      <a:pt x="3408704" y="1194552"/>
                    </a:cubicBezTo>
                    <a:cubicBezTo>
                      <a:pt x="3380223" y="1331821"/>
                      <a:pt x="3468413" y="1466188"/>
                      <a:pt x="3605682" y="1494669"/>
                    </a:cubicBezTo>
                    <a:cubicBezTo>
                      <a:pt x="3742951" y="1523150"/>
                      <a:pt x="3877318" y="1434960"/>
                      <a:pt x="3905799" y="1297691"/>
                    </a:cubicBezTo>
                    <a:cubicBezTo>
                      <a:pt x="3909011" y="1282210"/>
                      <a:pt x="3910770" y="1266463"/>
                      <a:pt x="3911052" y="1250654"/>
                    </a:cubicBezTo>
                    <a:cubicBezTo>
                      <a:pt x="3915910" y="1252178"/>
                      <a:pt x="3920577" y="1253702"/>
                      <a:pt x="3925911" y="1254845"/>
                    </a:cubicBezTo>
                    <a:cubicBezTo>
                      <a:pt x="4000746" y="1271916"/>
                      <a:pt x="4078792" y="1245126"/>
                      <a:pt x="4127365" y="1185694"/>
                    </a:cubicBezTo>
                    <a:cubicBezTo>
                      <a:pt x="4195308" y="1269321"/>
                      <a:pt x="4317043" y="1284643"/>
                      <a:pt x="4403590" y="1220460"/>
                    </a:cubicBezTo>
                    <a:cubicBezTo>
                      <a:pt x="4529105" y="1336467"/>
                      <a:pt x="4724897" y="1328760"/>
                      <a:pt x="4840904" y="1203246"/>
                    </a:cubicBezTo>
                    <a:cubicBezTo>
                      <a:pt x="4858859" y="1183820"/>
                      <a:pt x="4874249" y="1162172"/>
                      <a:pt x="4886698" y="1138831"/>
                    </a:cubicBezTo>
                    <a:cubicBezTo>
                      <a:pt x="5035058" y="1242172"/>
                      <a:pt x="5239102" y="1205677"/>
                      <a:pt x="5342443" y="1057317"/>
                    </a:cubicBezTo>
                    <a:cubicBezTo>
                      <a:pt x="5445784" y="908957"/>
                      <a:pt x="5409289" y="704913"/>
                      <a:pt x="5260929" y="601572"/>
                    </a:cubicBezTo>
                    <a:cubicBezTo>
                      <a:pt x="5226565" y="577636"/>
                      <a:pt x="5187927" y="560515"/>
                      <a:pt x="5147112" y="551138"/>
                    </a:cubicBezTo>
                    <a:close/>
                    <a:moveTo>
                      <a:pt x="321746" y="705919"/>
                    </a:moveTo>
                    <a:lnTo>
                      <a:pt x="319460" y="706491"/>
                    </a:lnTo>
                    <a:cubicBezTo>
                      <a:pt x="319460" y="705443"/>
                      <a:pt x="319460" y="704396"/>
                      <a:pt x="319937" y="7034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016F21-38E8-42E2-9E66-8E471ADE0A81}"/>
              </a:ext>
            </a:extLst>
          </p:cNvPr>
          <p:cNvGrpSpPr/>
          <p:nvPr/>
        </p:nvGrpSpPr>
        <p:grpSpPr>
          <a:xfrm>
            <a:off x="2886981" y="4686710"/>
            <a:ext cx="6418038" cy="1007909"/>
            <a:chOff x="2848322" y="4686710"/>
            <a:chExt cx="6418038" cy="10079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DF25C4-C73C-4CD4-9D81-5793209CFF58}"/>
                </a:ext>
              </a:extLst>
            </p:cNvPr>
            <p:cNvSpPr txBox="1"/>
            <p:nvPr/>
          </p:nvSpPr>
          <p:spPr>
            <a:xfrm>
              <a:off x="2848322" y="4686710"/>
              <a:ext cx="64180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Cambria" panose="02040503050406030204" pitchFamily="18" charset="0"/>
                  <a:cs typeface="+mn-cs"/>
                </a:rPr>
                <a:t>See you next class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Cambria" panose="02040503050406030204" pitchFamily="18" charset="0"/>
                  <a:cs typeface="+mn-cs"/>
                  <a:sym typeface="Wingdings" panose="05000000000000000000" pitchFamily="2" charset="2"/>
                </a:rPr>
                <a:t>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F03B75-67CA-486B-A08C-5B6650411166}"/>
                </a:ext>
              </a:extLst>
            </p:cNvPr>
            <p:cNvSpPr txBox="1"/>
            <p:nvPr/>
          </p:nvSpPr>
          <p:spPr>
            <a:xfrm>
              <a:off x="3662327" y="5356065"/>
              <a:ext cx="4790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 panose="020403020504050203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007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1026" name="Picture 2" descr="dirty room clip art - Clip Art Library">
            <a:extLst>
              <a:ext uri="{FF2B5EF4-FFF2-40B4-BE49-F238E27FC236}">
                <a16:creationId xmlns:a16="http://schemas.microsoft.com/office/drawing/2014/main" id="{13239752-F57E-2E81-FD0E-6AC6DD45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938" y="1260780"/>
            <a:ext cx="7560860" cy="423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227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5" name="Isosceles Triangle 206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1,763 Dirty Boy Cartoon Stock Photos and Images - 123RF">
            <a:extLst>
              <a:ext uri="{FF2B5EF4-FFF2-40B4-BE49-F238E27FC236}">
                <a16:creationId xmlns:a16="http://schemas.microsoft.com/office/drawing/2014/main" id="{D9FA7211-40E6-3158-B0C8-EEC07778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7" y="643467"/>
            <a:ext cx="5571065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Isosceles Triangle 206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71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02320-DC23-49CF-83F8-E5F80121C7EA}"/>
              </a:ext>
            </a:extLst>
          </p:cNvPr>
          <p:cNvSpPr/>
          <p:nvPr/>
        </p:nvSpPr>
        <p:spPr>
          <a:xfrm>
            <a:off x="1539305" y="1124744"/>
            <a:ext cx="91133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Lets play the directions game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Wingdings" panose="05000000000000000000" pitchFamily="2" charset="2"/>
              </a:rPr>
              <a:t></a:t>
            </a: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  <a:sym typeface="Wingdings" panose="05000000000000000000" pitchFamily="2" charset="2"/>
            </a:endParaRP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Wingdings" panose="05000000000000000000" pitchFamily="2" charset="2"/>
              </a:rPr>
              <a:t>Please help your friend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122" name="Picture 2" descr="Map Flat Icon GIF | Stock GIFs - VideoPlasty">
            <a:extLst>
              <a:ext uri="{FF2B5EF4-FFF2-40B4-BE49-F238E27FC236}">
                <a16:creationId xmlns:a16="http://schemas.microsoft.com/office/drawing/2014/main" id="{7B00B9FE-87D7-4BF7-BFFB-B6FA10E53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4321" b="7419"/>
          <a:stretch/>
        </p:blipFill>
        <p:spPr bwMode="auto">
          <a:xfrm>
            <a:off x="2385014" y="3933056"/>
            <a:ext cx="3644183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OSENGLISH: UNIT 0 - WELCOME BACK: Directions">
            <a:extLst>
              <a:ext uri="{FF2B5EF4-FFF2-40B4-BE49-F238E27FC236}">
                <a16:creationId xmlns:a16="http://schemas.microsoft.com/office/drawing/2014/main" id="{9D6E0DCE-67A0-464E-A299-95A3BB844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437113"/>
            <a:ext cx="2533651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6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C21AC-C2D6-BD9C-1A1A-FDBDEA185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1" y="116634"/>
            <a:ext cx="7128792" cy="66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4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t Boy Cartoon Smiling and Ready To Eat a Big Hamburger Stock Vector -  Illustration of comic, smiling: 36398490">
            <a:extLst>
              <a:ext uri="{FF2B5EF4-FFF2-40B4-BE49-F238E27FC236}">
                <a16:creationId xmlns:a16="http://schemas.microsoft.com/office/drawing/2014/main" id="{422CED55-3A97-B9AE-9856-93BF198AA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703" b="134"/>
          <a:stretch/>
        </p:blipFill>
        <p:spPr bwMode="auto">
          <a:xfrm>
            <a:off x="3719736" y="692696"/>
            <a:ext cx="527245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75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d hair day Free Photo Download | FreeImages">
            <a:extLst>
              <a:ext uri="{FF2B5EF4-FFF2-40B4-BE49-F238E27FC236}">
                <a16:creationId xmlns:a16="http://schemas.microsoft.com/office/drawing/2014/main" id="{3EE1C8CC-93BC-A4B1-2E94-C83AC5EC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995070"/>
            <a:ext cx="5256584" cy="486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5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0F3CF4B4-3ECC-B947-B4FE-AB5F78C8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77" y="1804063"/>
            <a:ext cx="868446" cy="868446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87AFA43-29C4-0E45-BE46-4BED904E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25" y="1804063"/>
            <a:ext cx="868446" cy="868446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0C1C5114-B3EE-334B-9626-5F57B1319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351" y="1804063"/>
            <a:ext cx="868446" cy="868446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E21F5031-CEDB-FF42-8172-332B24CC9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036" y="1804063"/>
            <a:ext cx="868446" cy="868446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5F818EDB-A885-AC48-8CDA-124C1918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450" y="1804063"/>
            <a:ext cx="868446" cy="868446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A7ED1BAA-826D-C34B-BF10-8FBB42C3B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692" y="1804063"/>
            <a:ext cx="868446" cy="868446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11A5B687-5490-0247-99FC-827CCCD85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67" y="1804063"/>
            <a:ext cx="868446" cy="868446"/>
          </a:xfrm>
          <a:prstGeom prst="rect">
            <a:avLst/>
          </a:prstGeom>
        </p:spPr>
      </p:pic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B0EB0E04-5DDA-BD4E-BB34-7CA22F8B96CD}"/>
              </a:ext>
            </a:extLst>
          </p:cNvPr>
          <p:cNvSpPr/>
          <p:nvPr/>
        </p:nvSpPr>
        <p:spPr>
          <a:xfrm>
            <a:off x="715797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37BC9B66-ECFA-7C4D-863B-67C38E746D8C}"/>
              </a:ext>
            </a:extLst>
          </p:cNvPr>
          <p:cNvSpPr/>
          <p:nvPr/>
        </p:nvSpPr>
        <p:spPr>
          <a:xfrm>
            <a:off x="2285555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0110A706-5D81-E34B-8F87-71D0F63A4848}"/>
              </a:ext>
            </a:extLst>
          </p:cNvPr>
          <p:cNvSpPr/>
          <p:nvPr/>
        </p:nvSpPr>
        <p:spPr>
          <a:xfrm>
            <a:off x="3855312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6115B272-9987-5047-9946-6A2493C3ECAC}"/>
              </a:ext>
            </a:extLst>
          </p:cNvPr>
          <p:cNvSpPr/>
          <p:nvPr/>
        </p:nvSpPr>
        <p:spPr>
          <a:xfrm>
            <a:off x="5459993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70A7F6F8-423A-8842-8507-374C5D929E11}"/>
              </a:ext>
            </a:extLst>
          </p:cNvPr>
          <p:cNvSpPr/>
          <p:nvPr/>
        </p:nvSpPr>
        <p:spPr>
          <a:xfrm>
            <a:off x="7064673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DCB14378-EB69-364E-B819-15420A40A184}"/>
              </a:ext>
            </a:extLst>
          </p:cNvPr>
          <p:cNvSpPr/>
          <p:nvPr/>
        </p:nvSpPr>
        <p:spPr>
          <a:xfrm>
            <a:off x="8612040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hlinkClick r:id="rId10" action="ppaction://hlinksldjump"/>
            <a:extLst>
              <a:ext uri="{FF2B5EF4-FFF2-40B4-BE49-F238E27FC236}">
                <a16:creationId xmlns:a16="http://schemas.microsoft.com/office/drawing/2014/main" id="{2DD2315D-E787-AD42-8ED0-6AF6B07C0CC2}"/>
              </a:ext>
            </a:extLst>
          </p:cNvPr>
          <p:cNvSpPr/>
          <p:nvPr/>
        </p:nvSpPr>
        <p:spPr>
          <a:xfrm>
            <a:off x="10159407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8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53B56FB-A9D0-D545-9965-0C72CE469297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48021-14F7-8D41-967F-15E58FD07C14}"/>
              </a:ext>
            </a:extLst>
          </p:cNvPr>
          <p:cNvSpPr txBox="1"/>
          <p:nvPr/>
        </p:nvSpPr>
        <p:spPr>
          <a:xfrm>
            <a:off x="3223546" y="2127400"/>
            <a:ext cx="2810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Jump three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times</a:t>
            </a:r>
            <a:endParaRPr kumimoji="0" lang="ar-K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A2B279A-15B3-B649-ADE7-8788EDB03795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BCA66-71D3-7B44-B4C9-90E84826A045}"/>
              </a:ext>
            </a:extLst>
          </p:cNvPr>
          <p:cNvSpPr txBox="1"/>
          <p:nvPr/>
        </p:nvSpPr>
        <p:spPr>
          <a:xfrm>
            <a:off x="2677119" y="1028673"/>
            <a:ext cx="3705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Show me 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Something yellow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EE0930-616F-46A2-8131-F7D64EB07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36" y="2064929"/>
            <a:ext cx="3042364" cy="30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0252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عضوي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eme1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2" id="{7E47F694-3FB2-4ADA-B30F-2B5109DF693A}" vid="{160B8D06-0844-4DC0-BB6D-73999BB895F7}"/>
    </a:ext>
  </a:extLst>
</a:theme>
</file>

<file path=ppt/theme/theme8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9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1" ma:contentTypeDescription="Create a new document." ma:contentTypeScope="" ma:versionID="58408f77ab2ac140f2a1cf56e400d248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828d102f4108a9217407147ebca7a1e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24ABFB-5337-4F05-BC0C-30C64B261A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2A7A26-F8C8-4B05-8923-AD84588FCA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6CDC65-3411-4E2D-997A-F2518977EA8F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254ae3f-3131-48d8-b26b-ed44294e533b"/>
    <ds:schemaRef ds:uri="b97b0aa8-1781-4c54-a774-0e389bbc798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11886</TotalTime>
  <Words>117</Words>
  <Application>Microsoft Office PowerPoint</Application>
  <PresentationFormat>Widescreen</PresentationFormat>
  <Paragraphs>24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Meiryo</vt:lpstr>
      <vt:lpstr>Amatic SC</vt:lpstr>
      <vt:lpstr>Arial</vt:lpstr>
      <vt:lpstr>Arial Rounded MT Bold</vt:lpstr>
      <vt:lpstr>Calibri</vt:lpstr>
      <vt:lpstr>Calibri Light</vt:lpstr>
      <vt:lpstr>Century Gothic</vt:lpstr>
      <vt:lpstr>Corbel</vt:lpstr>
      <vt:lpstr>Garamond</vt:lpstr>
      <vt:lpstr>Georgia</vt:lpstr>
      <vt:lpstr>Georgia Pro Light</vt:lpstr>
      <vt:lpstr>Gill Sans MT</vt:lpstr>
      <vt:lpstr>Nunito</vt:lpstr>
      <vt:lpstr>Curio template</vt:lpstr>
      <vt:lpstr>1_Office Theme</vt:lpstr>
      <vt:lpstr>2_Office Theme</vt:lpstr>
      <vt:lpstr>الأساس</vt:lpstr>
      <vt:lpstr>عضوي</vt:lpstr>
      <vt:lpstr>3_Office Theme</vt:lpstr>
      <vt:lpstr>1_Theme12</vt:lpstr>
      <vt:lpstr>Gallery</vt:lpstr>
      <vt:lpstr>Let's play a game ( the numbers game)</vt:lpstr>
      <vt:lpstr>Help your friend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مريم مصطفي ابو الحسن الهاشمي</cp:lastModifiedBy>
  <cp:revision>170</cp:revision>
  <dcterms:created xsi:type="dcterms:W3CDTF">2012-04-07T17:15:22Z</dcterms:created>
  <dcterms:modified xsi:type="dcterms:W3CDTF">2023-03-18T15:03:42Z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</Properties>
</file>